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51" r:id="rId3"/>
    <p:sldId id="1068" r:id="rId4"/>
    <p:sldId id="1044" r:id="rId5"/>
    <p:sldId id="1064" r:id="rId6"/>
    <p:sldId id="1067" r:id="rId7"/>
    <p:sldId id="1069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D1A2A"/>
    <a:srgbClr val="02243A"/>
    <a:srgbClr val="EEC5BB"/>
    <a:srgbClr val="E19CEA"/>
    <a:srgbClr val="FFFFFF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12.11.20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1120676"/>
            <a:ext cx="6850723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Ближе небесный дом</a:t>
            </a:r>
            <a:endParaRPr lang="en-US" sz="72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548680"/>
            <a:ext cx="950505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 hangingPunct="0">
              <a:lnSpc>
                <a:spcPct val="110000"/>
              </a:lnSpc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6000" b="1" kern="0" dirty="0">
                <a:solidFill>
                  <a:srgbClr val="000000"/>
                </a:solidFill>
                <a:latin typeface="Arial"/>
                <a:cs typeface="Arial"/>
              </a:rPr>
              <a:t>Нам Слово Божье </a:t>
            </a:r>
          </a:p>
          <a:p>
            <a:pPr defTabSz="685800" hangingPunct="0">
              <a:lnSpc>
                <a:spcPct val="110000"/>
              </a:lnSpc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6000" b="1" kern="0" dirty="0">
                <a:solidFill>
                  <a:srgbClr val="000000"/>
                </a:solidFill>
                <a:latin typeface="Arial"/>
                <a:cs typeface="Arial"/>
              </a:rPr>
              <a:t>Я</a:t>
            </a:r>
            <a:r>
              <a:rPr lang="ru-RU" sz="6000" b="1" kern="0" dirty="0" smtClean="0">
                <a:solidFill>
                  <a:srgbClr val="000000"/>
                </a:solidFill>
                <a:latin typeface="Arial"/>
                <a:cs typeface="Arial"/>
              </a:rPr>
              <a:t>сно </a:t>
            </a:r>
            <a:r>
              <a:rPr lang="ru-RU" sz="6000" b="1" kern="0" dirty="0">
                <a:solidFill>
                  <a:srgbClr val="000000"/>
                </a:solidFill>
                <a:latin typeface="Arial"/>
                <a:cs typeface="Arial"/>
              </a:rPr>
              <a:t>говорит,</a:t>
            </a:r>
            <a:endParaRPr lang="x-none" sz="60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110000"/>
              </a:lnSpc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6000" b="1" kern="0" dirty="0">
                <a:solidFill>
                  <a:srgbClr val="000000"/>
                </a:solidFill>
                <a:latin typeface="Arial"/>
                <a:cs typeface="Arial"/>
              </a:rPr>
              <a:t>Что скоро Иисус Христос придёт,</a:t>
            </a:r>
            <a:endParaRPr lang="x-none" sz="60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640998"/>
            <a:ext cx="950505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 hangingPunct="0">
              <a:lnSpc>
                <a:spcPct val="110000"/>
              </a:lnSpc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6000" b="1" kern="0" dirty="0">
                <a:solidFill>
                  <a:srgbClr val="000000"/>
                </a:solidFill>
                <a:latin typeface="Arial"/>
                <a:cs typeface="Arial"/>
              </a:rPr>
              <a:t>И в сердце песня </a:t>
            </a:r>
            <a:r>
              <a:rPr lang="ru-RU" sz="6000" b="1" kern="0" dirty="0" smtClean="0">
                <a:solidFill>
                  <a:srgbClr val="000000"/>
                </a:solidFill>
                <a:latin typeface="Arial"/>
                <a:cs typeface="Arial"/>
              </a:rPr>
              <a:t>Радостно </a:t>
            </a:r>
            <a:r>
              <a:rPr lang="ru-RU" sz="6000" b="1" kern="0" dirty="0">
                <a:solidFill>
                  <a:srgbClr val="000000"/>
                </a:solidFill>
                <a:latin typeface="Arial"/>
                <a:cs typeface="Arial"/>
              </a:rPr>
              <a:t>звучит:</a:t>
            </a:r>
            <a:endParaRPr lang="x-none" sz="60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110000"/>
              </a:lnSpc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6000" b="1" kern="0" dirty="0">
                <a:solidFill>
                  <a:srgbClr val="000000"/>
                </a:solidFill>
                <a:latin typeface="Arial"/>
                <a:cs typeface="Arial"/>
              </a:rPr>
              <a:t>Небесный дом готов, </a:t>
            </a:r>
          </a:p>
          <a:p>
            <a:pPr defTabSz="685800" hangingPunct="0">
              <a:lnSpc>
                <a:spcPct val="110000"/>
              </a:lnSpc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6000" b="1" kern="0" dirty="0">
                <a:solidFill>
                  <a:srgbClr val="000000"/>
                </a:solidFill>
                <a:latin typeface="Arial"/>
                <a:cs typeface="Arial"/>
              </a:rPr>
              <a:t>И</a:t>
            </a:r>
            <a:r>
              <a:rPr lang="ru-RU" sz="6000" b="1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6000" b="1" kern="0" dirty="0">
                <a:solidFill>
                  <a:srgbClr val="000000"/>
                </a:solidFill>
                <a:latin typeface="Arial"/>
                <a:cs typeface="Arial"/>
              </a:rPr>
              <a:t>нас он ждёт!</a:t>
            </a:r>
            <a:endParaRPr lang="x-none" sz="60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6195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Ближе небесный дом</a:t>
            </a:r>
            <a: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endParaRPr lang="x-none" sz="4800" b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595959"/>
              </a:buClr>
              <a:defRPr/>
            </a:pPr>
            <a: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</a:rPr>
              <a:t>Всё ближе с каждым днём,</a:t>
            </a:r>
            <a:endParaRPr lang="x-none" sz="4800" b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595959"/>
              </a:buClr>
              <a:defRPr/>
            </a:pPr>
            <a: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</a:rPr>
              <a:t>Всех приглашает Бог войти</a:t>
            </a:r>
            <a:endParaRPr lang="x-none" sz="4800" b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595959"/>
              </a:buClr>
              <a:defRPr/>
            </a:pPr>
            <a: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</a:rPr>
              <a:t>В </a:t>
            </a: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небесный дивный дом!</a:t>
            </a:r>
            <a:endParaRPr lang="x-none" sz="48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ru-RU" sz="4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43000" y="649548"/>
            <a:ext cx="900100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5800" b="1" kern="0" dirty="0">
                <a:solidFill>
                  <a:srgbClr val="000000"/>
                </a:solidFill>
                <a:latin typeface="Arial"/>
                <a:cs typeface="Arial"/>
              </a:rPr>
              <a:t>Сегодня всем </a:t>
            </a:r>
            <a:endParaRPr lang="ru-RU" sz="5800" b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5800" b="1" kern="0" dirty="0">
                <a:solidFill>
                  <a:srgbClr val="000000"/>
                </a:solidFill>
                <a:latin typeface="Arial"/>
                <a:cs typeface="Arial"/>
              </a:rPr>
              <a:t>Д</a:t>
            </a:r>
            <a:r>
              <a:rPr lang="ru-RU" sz="5800" b="1" kern="0" dirty="0" smtClean="0">
                <a:solidFill>
                  <a:srgbClr val="000000"/>
                </a:solidFill>
                <a:latin typeface="Arial"/>
                <a:cs typeface="Arial"/>
              </a:rPr>
              <a:t>олжны мы рассказать</a:t>
            </a:r>
            <a:endParaRPr lang="x-none" sz="58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5800" b="1" kern="0" dirty="0">
                <a:solidFill>
                  <a:srgbClr val="000000"/>
                </a:solidFill>
                <a:latin typeface="Arial"/>
                <a:cs typeface="Arial"/>
              </a:rPr>
              <a:t>О том, как </a:t>
            </a:r>
            <a:r>
              <a:rPr lang="ru-RU" sz="5800" b="1" kern="0" dirty="0" smtClean="0">
                <a:solidFill>
                  <a:srgbClr val="000000"/>
                </a:solidFill>
                <a:latin typeface="Arial"/>
                <a:cs typeface="Arial"/>
              </a:rPr>
              <a:t>жизнь</a:t>
            </a:r>
          </a:p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5800" b="1" kern="0" dirty="0">
                <a:solidFill>
                  <a:srgbClr val="000000"/>
                </a:solidFill>
                <a:latin typeface="Arial"/>
                <a:cs typeface="Arial"/>
              </a:rPr>
              <a:t>П</a:t>
            </a:r>
            <a:r>
              <a:rPr lang="ru-RU" sz="5800" b="1" kern="0" dirty="0" smtClean="0">
                <a:solidFill>
                  <a:srgbClr val="000000"/>
                </a:solidFill>
                <a:latin typeface="Arial"/>
                <a:cs typeface="Arial"/>
              </a:rPr>
              <a:t>рекрасна </a:t>
            </a:r>
            <a:r>
              <a:rPr lang="ru-RU" sz="5800" b="1" kern="0" dirty="0">
                <a:solidFill>
                  <a:srgbClr val="000000"/>
                </a:solidFill>
                <a:latin typeface="Arial"/>
                <a:cs typeface="Arial"/>
              </a:rPr>
              <a:t>со Христом,</a:t>
            </a:r>
            <a:endParaRPr lang="x-none" sz="58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561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43000" y="649548"/>
            <a:ext cx="900100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 hangingPunct="0">
              <a:lnSpc>
                <a:spcPct val="107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defRPr/>
            </a:pPr>
            <a:r>
              <a:rPr lang="ru-RU" sz="6000" b="1" kern="0" dirty="0">
                <a:solidFill>
                  <a:srgbClr val="000000"/>
                </a:solidFill>
                <a:latin typeface="Arial"/>
                <a:cs typeface="Arial"/>
              </a:rPr>
              <a:t>Сегодня время, </a:t>
            </a:r>
            <a:endParaRPr lang="ru-RU" sz="6000" b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107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defRPr/>
            </a:pPr>
            <a:r>
              <a:rPr lang="ru-RU" sz="6000" b="1" kern="0" dirty="0">
                <a:solidFill>
                  <a:srgbClr val="000000"/>
                </a:solidFill>
                <a:latin typeface="Arial"/>
                <a:cs typeface="Arial"/>
              </a:rPr>
              <a:t>Ч</a:t>
            </a:r>
            <a:r>
              <a:rPr lang="ru-RU" sz="6000" b="1" kern="0" dirty="0" smtClean="0">
                <a:solidFill>
                  <a:srgbClr val="000000"/>
                </a:solidFill>
                <a:latin typeface="Arial"/>
                <a:cs typeface="Arial"/>
              </a:rPr>
              <a:t>тобы </a:t>
            </a:r>
            <a:r>
              <a:rPr lang="ru-RU" sz="6000" b="1" kern="0" dirty="0">
                <a:solidFill>
                  <a:srgbClr val="000000"/>
                </a:solidFill>
                <a:latin typeface="Arial"/>
                <a:cs typeface="Arial"/>
              </a:rPr>
              <a:t>приглашать</a:t>
            </a:r>
            <a:endParaRPr lang="x-none" sz="60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107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defRPr/>
            </a:pPr>
            <a:r>
              <a:rPr lang="ru-RU" sz="6000" b="1" kern="0" dirty="0">
                <a:solidFill>
                  <a:srgbClr val="000000"/>
                </a:solidFill>
                <a:latin typeface="Arial"/>
                <a:cs typeface="Arial"/>
              </a:rPr>
              <a:t>За Господом </a:t>
            </a:r>
            <a:r>
              <a:rPr lang="ru-RU" sz="6000" b="1" kern="0" dirty="0" smtClean="0">
                <a:solidFill>
                  <a:srgbClr val="000000"/>
                </a:solidFill>
                <a:latin typeface="Arial"/>
                <a:cs typeface="Arial"/>
              </a:rPr>
              <a:t>идти</a:t>
            </a:r>
          </a:p>
          <a:p>
            <a:pPr defTabSz="685800" hangingPunct="0">
              <a:lnSpc>
                <a:spcPct val="107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defRPr/>
            </a:pPr>
            <a:r>
              <a:rPr lang="ru-RU" sz="6000" b="1" kern="0" dirty="0">
                <a:solidFill>
                  <a:srgbClr val="000000"/>
                </a:solidFill>
                <a:latin typeface="Arial"/>
                <a:cs typeface="Arial"/>
              </a:rPr>
              <a:t>В</a:t>
            </a:r>
            <a:r>
              <a:rPr lang="ru-RU" sz="6000" b="1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6000" b="1" kern="0" dirty="0">
                <a:solidFill>
                  <a:srgbClr val="000000"/>
                </a:solidFill>
                <a:latin typeface="Arial"/>
                <a:cs typeface="Arial"/>
              </a:rPr>
              <a:t>небесный дом.</a:t>
            </a:r>
            <a:endParaRPr lang="x-none" sz="60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0098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Ближе небесный дом</a:t>
            </a:r>
            <a: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endParaRPr lang="x-none" sz="4800" b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595959"/>
              </a:buClr>
              <a:defRPr/>
            </a:pPr>
            <a: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</a:rPr>
              <a:t>Всё ближе с каждым днём,</a:t>
            </a:r>
            <a:endParaRPr lang="x-none" sz="4800" b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595959"/>
              </a:buClr>
              <a:defRPr/>
            </a:pPr>
            <a: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</a:rPr>
              <a:t>Всех приглашает Бог войти</a:t>
            </a:r>
            <a:endParaRPr lang="x-none" sz="4800" b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595959"/>
              </a:buClr>
              <a:defRPr/>
            </a:pPr>
            <a: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</a:rPr>
              <a:t>В </a:t>
            </a: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небесный дивный дом!</a:t>
            </a:r>
            <a:endParaRPr lang="x-none" sz="48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ru-RU" sz="4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7752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8496</TotalTime>
  <Words>62</Words>
  <Application>Microsoft Macintosh PowerPoint</Application>
  <PresentationFormat>On-screen Show (4:3)</PresentationFormat>
  <Paragraphs>26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240</cp:revision>
  <dcterms:created xsi:type="dcterms:W3CDTF">2016-09-02T12:17:38Z</dcterms:created>
  <dcterms:modified xsi:type="dcterms:W3CDTF">2020-11-12T14:21:56Z</dcterms:modified>
</cp:coreProperties>
</file>