
<file path=[Content_Types].xml><?xml version="1.0" encoding="utf-8"?>
<Types xmlns="http://schemas.openxmlformats.org/package/2006/content-types">
  <Default Extension="xml" ContentType="application/xml"/>
  <Default Extension="jpeg" ContentType="image/jpeg"/>
  <Default Extension="jpg" ContentType="image/jpeg"/>
  <Default Extension="rels" ContentType="application/vnd.openxmlformats-package.relationships+xml"/>
  <Default Extension="wdp" ContentType="image/vnd.ms-photo"/>
  <Default Extension="bin" ContentType="application/vnd.openxmlformats-officedocument.presentationml.printerSettings"/>
  <Default Extension="png" ContentType="image/p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2"/>
  </p:notesMasterIdLst>
  <p:sldIdLst>
    <p:sldId id="265" r:id="rId2"/>
    <p:sldId id="269" r:id="rId3"/>
    <p:sldId id="279" r:id="rId4"/>
    <p:sldId id="267" r:id="rId5"/>
    <p:sldId id="270" r:id="rId6"/>
    <p:sldId id="277" r:id="rId7"/>
    <p:sldId id="284" r:id="rId8"/>
    <p:sldId id="281" r:id="rId9"/>
    <p:sldId id="282" r:id="rId10"/>
    <p:sldId id="285" r:id="rId11"/>
  </p:sldIdLst>
  <p:sldSz cx="9144000" cy="5143500" type="screen16x9"/>
  <p:notesSz cx="6858000" cy="9144000"/>
  <p:defaultTextStyle>
    <a:defPPr marL="0" marR="0" indent="0" algn="l" defTabSz="342900" rtl="0" fontAlgn="auto" latinLnBrk="1" hangingPunct="0">
      <a:lnSpc>
        <a:spcPct val="100000"/>
      </a:lnSpc>
      <a:spcBef>
        <a:spcPts val="0"/>
      </a:spcBef>
      <a:spcAft>
        <a:spcPts val="0"/>
      </a:spcAft>
      <a:buClrTx/>
      <a:buSzTx/>
      <a:buFontTx/>
      <a:buNone/>
      <a:tabLst/>
      <a:defRPr kumimoji="0" sz="675" b="0" i="0" u="none" strike="noStrike" cap="none" spc="0" normalizeH="0" baseline="0">
        <a:ln>
          <a:noFill/>
        </a:ln>
        <a:solidFill>
          <a:srgbClr val="000000"/>
        </a:solidFill>
        <a:effectLst/>
        <a:uFillTx/>
      </a:defRPr>
    </a:defPPr>
    <a:lvl1pPr marL="0" marR="0" indent="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1pPr>
    <a:lvl2pPr marL="0" marR="0" indent="857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2pPr>
    <a:lvl3pPr marL="0" marR="0" indent="1714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3pPr>
    <a:lvl4pPr marL="0" marR="0" indent="2571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4pPr>
    <a:lvl5pPr marL="0" marR="0" indent="3429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5pPr>
    <a:lvl6pPr marL="0" marR="0" indent="42862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6pPr>
    <a:lvl7pPr marL="0" marR="0" indent="51435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7pPr>
    <a:lvl8pPr marL="0" marR="0" indent="600075"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8pPr>
    <a:lvl9pPr marL="0" marR="0" indent="685800" algn="ctr" defTabSz="309563" rtl="0" fontAlgn="auto" latinLnBrk="0" hangingPunct="0">
      <a:lnSpc>
        <a:spcPct val="100000"/>
      </a:lnSpc>
      <a:spcBef>
        <a:spcPts val="0"/>
      </a:spcBef>
      <a:spcAft>
        <a:spcPts val="0"/>
      </a:spcAft>
      <a:buClrTx/>
      <a:buSzTx/>
      <a:buFontTx/>
      <a:buNone/>
      <a:tabLst/>
      <a:defRPr kumimoji="0" sz="1125" b="1" i="0" u="none" strike="noStrike" cap="none" spc="0" normalizeH="0" baseline="0">
        <a:ln>
          <a:noFill/>
        </a:ln>
        <a:solidFill>
          <a:srgbClr val="000000"/>
        </a:solidFill>
        <a:effectLst/>
        <a:uFillTx/>
        <a:latin typeface="Helvetica Neue"/>
        <a:ea typeface="Helvetica Neue"/>
        <a:cs typeface="Helvetica Neue"/>
        <a:sym typeface="Helvetica Neue"/>
      </a:defRPr>
    </a:lvl9pPr>
  </p:defaultTextStyle>
  <p:extLst>
    <p:ext uri="{EFAFB233-063F-42B5-8137-9DF3F51BA10A}">
      <p15:sldGuideLst xmlns:p15="http://schemas.microsoft.com/office/powerpoint/2012/main" xmlns="">
        <p15:guide id="1" orient="horz" pos="762" userDrawn="1">
          <p15:clr>
            <a:srgbClr val="A4A3A4"/>
          </p15:clr>
        </p15:guide>
        <p15:guide id="2" pos="2413"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wholeTbl>
    <a:band2H>
      <a:tcTxStyle/>
      <a:tcStyle>
        <a:tcBdr/>
        <a:fill>
          <a:solidFill>
            <a:srgbClr val="E3E5E8"/>
          </a:solidFill>
        </a:fill>
      </a:tcStyle>
    </a:band2H>
    <a:firstCol>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lumOff val="-13575"/>
            </a:schemeClr>
          </a:solidFill>
        </a:fill>
      </a:tcStyle>
    </a:firstCol>
    <a:lastRow>
      <a:tcTxStyle b="off" i="off">
        <a:font>
          <a:latin typeface="Helvetica Neue"/>
          <a:ea typeface="Helvetica Neue"/>
          <a:cs typeface="Helvetica Neue"/>
        </a:font>
        <a:srgbClr val="000000"/>
      </a:tcTxStyle>
      <a:tcStyle>
        <a:tcBdr>
          <a:left>
            <a:ln w="12700" cap="flat">
              <a:noFill/>
              <a:miter lim="400000"/>
            </a:ln>
          </a:left>
          <a:right>
            <a:ln w="12700" cap="flat">
              <a:noFill/>
              <a:miter lim="400000"/>
            </a:ln>
          </a:right>
          <a:top>
            <a:ln w="12700" cap="flat">
              <a:solidFill>
                <a:srgbClr val="3797C6"/>
              </a:solidFill>
              <a:prstDash val="solid"/>
              <a:miter lim="400000"/>
            </a:ln>
          </a:top>
          <a:bottom>
            <a:ln w="12700" cap="flat">
              <a:noFill/>
              <a:miter lim="400000"/>
            </a:ln>
          </a:bottom>
          <a:insideH>
            <a:ln w="12700" cap="flat">
              <a:noFill/>
              <a:miter lim="400000"/>
            </a:ln>
          </a:insideH>
          <a:insideV>
            <a:ln w="12700" cap="flat">
              <a:noFill/>
              <a:miter lim="400000"/>
            </a:ln>
          </a:insideV>
        </a:tcBdr>
        <a:fill>
          <a:solidFill>
            <a:srgbClr val="FFFFFF"/>
          </a:solidFill>
        </a:fill>
      </a:tcStyle>
    </a:lastRow>
    <a:firstRow>
      <a:tcTxStyle b="on" i="off">
        <a:font>
          <a:latin typeface="Helvetica Neue"/>
          <a:ea typeface="Helvetica Neue"/>
          <a:cs typeface="Helvetica Neue"/>
        </a:font>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hueOff val="114395"/>
              <a:lumOff val="-24975"/>
            </a:schemeClr>
          </a:solidFill>
        </a:fill>
      </a:tcStyle>
    </a:firstRow>
  </a:tblStyle>
  <a:tblStyle styleId="{C7B018BB-80A7-4F77-B60F-C8B233D01FF8}" styleName="">
    <a:tblBg/>
    <a:wholeTbl>
      <a:tcTxStyle b="off" i="off">
        <a:font>
          <a:latin typeface="Helvetica Neue"/>
          <a:ea typeface="Helvetica Neue"/>
          <a:cs typeface="Helvetica Neue"/>
        </a:font>
        <a:srgbClr val="000000"/>
      </a:tcTxStyle>
      <a:tcStyle>
        <a:tcBdr>
          <a:left>
            <a:ln w="12700" cap="flat">
              <a:solidFill>
                <a:srgbClr val="B8B8B8"/>
              </a:solidFill>
              <a:prstDash val="solid"/>
              <a:miter lim="400000"/>
            </a:ln>
          </a:left>
          <a:right>
            <a:ln w="12700" cap="flat">
              <a:solidFill>
                <a:srgbClr val="B8B8B8"/>
              </a:solidFill>
              <a:prstDash val="solid"/>
              <a:miter lim="400000"/>
            </a:ln>
          </a:right>
          <a:top>
            <a:ln w="12700" cap="flat">
              <a:solidFill>
                <a:srgbClr val="B8B8B8"/>
              </a:solidFill>
              <a:prstDash val="solid"/>
              <a:miter lim="400000"/>
            </a:ln>
          </a:top>
          <a:bottom>
            <a:ln w="12700" cap="flat">
              <a:solidFill>
                <a:srgbClr val="B8B8B8"/>
              </a:solidFill>
              <a:prstDash val="solid"/>
              <a:miter lim="400000"/>
            </a:ln>
          </a:bottom>
          <a:insideH>
            <a:ln w="12700" cap="flat">
              <a:solidFill>
                <a:srgbClr val="B8B8B8"/>
              </a:solidFill>
              <a:prstDash val="solid"/>
              <a:miter lim="400000"/>
            </a:ln>
          </a:insideH>
          <a:insideV>
            <a:ln w="12700" cap="flat">
              <a:solidFill>
                <a:srgbClr val="B8B8B8"/>
              </a:solidFill>
              <a:prstDash val="solid"/>
              <a:miter lim="400000"/>
            </a:ln>
          </a:insideV>
        </a:tcBdr>
        <a:fill>
          <a:solidFill>
            <a:srgbClr val="EBEBEB"/>
          </a:solidFill>
        </a:fill>
      </a:tcStyle>
    </a:wholeTbl>
    <a:band2H>
      <a:tcTxStyle/>
      <a:tcStyle>
        <a:tcBdr/>
        <a:fill>
          <a:solidFill>
            <a:srgbClr val="E1E0DA"/>
          </a:solidFill>
        </a:fill>
      </a:tcStyle>
    </a:band2H>
    <a:firstCol>
      <a:tcTxStyle b="off" i="off">
        <a:fontRef idx="minor">
          <a:srgbClr val="FFFFFF"/>
        </a:fontRef>
        <a:srgbClr val="FFFFFF"/>
      </a:tcTxStyle>
      <a:tcStyle>
        <a:tcBdr>
          <a:left>
            <a:ln w="12700" cap="flat">
              <a:solidFill>
                <a:srgbClr val="606060"/>
              </a:solidFill>
              <a:prstDash val="solid"/>
              <a:miter lim="400000"/>
            </a:ln>
          </a:left>
          <a:right>
            <a:ln w="12700" cap="flat">
              <a:solidFill>
                <a:srgbClr val="606060"/>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chemeClr val="accent3">
              <a:hueOff val="362282"/>
              <a:satOff val="31803"/>
              <a:lumOff val="-18242"/>
            </a:schemeClr>
          </a:solidFill>
        </a:fill>
      </a:tcStyle>
    </a:firstCol>
    <a:lastRow>
      <a:tcTxStyle b="off" i="off">
        <a:font>
          <a:latin typeface="Helvetica Neue"/>
          <a:ea typeface="Helvetica Neue"/>
          <a:cs typeface="Helvetica Neue"/>
        </a:font>
        <a:srgbClr val="000000"/>
      </a:tcTxStyle>
      <a:tcStyle>
        <a:tcBdr>
          <a:left>
            <a:ln w="12700" cap="flat">
              <a:solidFill>
                <a:srgbClr val="606060"/>
              </a:solidFill>
              <a:prstDash val="solid"/>
              <a:miter lim="400000"/>
            </a:ln>
          </a:left>
          <a:right>
            <a:ln w="12700" cap="flat">
              <a:solidFill>
                <a:srgbClr val="606060"/>
              </a:solidFill>
              <a:prstDash val="solid"/>
              <a:miter lim="400000"/>
            </a:ln>
          </a:right>
          <a:top>
            <a:ln w="25400" cap="flat">
              <a:solidFill>
                <a:srgbClr val="606060"/>
              </a:solidFill>
              <a:prstDash val="solid"/>
              <a:miter lim="400000"/>
            </a:ln>
          </a:top>
          <a:bottom>
            <a:ln w="12700" cap="flat">
              <a:solidFill>
                <a:srgbClr val="606060"/>
              </a:solidFill>
              <a:prstDash val="solid"/>
              <a:miter lim="400000"/>
            </a:ln>
          </a:bottom>
          <a:insideH>
            <a:ln w="12700" cap="flat">
              <a:solidFill>
                <a:srgbClr val="606060"/>
              </a:solidFill>
              <a:prstDash val="solid"/>
              <a:miter lim="400000"/>
            </a:ln>
          </a:insideH>
          <a:insideV>
            <a:ln w="12700" cap="flat">
              <a:solidFill>
                <a:srgbClr val="606060"/>
              </a:solidFill>
              <a:prstDash val="solid"/>
              <a:miter lim="400000"/>
            </a:ln>
          </a:insideV>
        </a:tcBdr>
        <a:fill>
          <a:solidFill>
            <a:srgbClr val="EBEBEB"/>
          </a:solidFill>
        </a:fill>
      </a:tcStyle>
    </a:lastRow>
    <a:firstRow>
      <a:tcTxStyle b="off" i="off">
        <a:fontRef idx="minor">
          <a:srgbClr val="FFFFFF"/>
        </a:fontRef>
        <a:srgbClr val="FFFFFF"/>
      </a:tcTxStyle>
      <a:tcStyle>
        <a:tcBdr>
          <a:left>
            <a:ln w="12700" cap="flat">
              <a:solidFill>
                <a:srgbClr val="929292"/>
              </a:solidFill>
              <a:prstDash val="solid"/>
              <a:miter lim="400000"/>
            </a:ln>
          </a:left>
          <a:right>
            <a:ln w="12700" cap="flat">
              <a:solidFill>
                <a:srgbClr val="929292"/>
              </a:solidFill>
              <a:prstDash val="solid"/>
              <a:miter lim="400000"/>
            </a:ln>
          </a:right>
          <a:top>
            <a:ln w="12700" cap="flat">
              <a:solidFill>
                <a:srgbClr val="606060"/>
              </a:solidFill>
              <a:prstDash val="solid"/>
              <a:miter lim="400000"/>
            </a:ln>
          </a:top>
          <a:bottom>
            <a:ln w="12700" cap="flat">
              <a:solidFill>
                <a:srgbClr val="606060"/>
              </a:solidFill>
              <a:prstDash val="solid"/>
              <a:miter lim="400000"/>
            </a:ln>
          </a:bottom>
          <a:insideH>
            <a:ln w="12700" cap="flat">
              <a:solidFill>
                <a:srgbClr val="929292"/>
              </a:solidFill>
              <a:prstDash val="solid"/>
              <a:miter lim="400000"/>
            </a:ln>
          </a:insideH>
          <a:insideV>
            <a:ln w="12700" cap="flat">
              <a:solidFill>
                <a:srgbClr val="929292"/>
              </a:solidFill>
              <a:prstDash val="solid"/>
              <a:miter lim="400000"/>
            </a:ln>
          </a:insideV>
        </a:tcBdr>
        <a:fill>
          <a:solidFill>
            <a:srgbClr val="017101"/>
          </a:solidFill>
        </a:fill>
      </a:tcStyle>
    </a:firstRow>
  </a:tblStyle>
  <a:tblStyle styleId="{EEE7283C-3CF3-47DC-8721-378D4A62B228}" styleName="">
    <a:tblBg/>
    <a:wholeTbl>
      <a:tcTxStyle b="off" i="off">
        <a:font>
          <a:latin typeface="Helvetica Neue Light"/>
          <a:ea typeface="Helvetica Neue Light"/>
          <a:cs typeface="Helvetica Neue Light"/>
        </a:font>
        <a:srgbClr val="000000"/>
      </a:tcTxStyle>
      <a:tcStyle>
        <a:tcBdr>
          <a:left>
            <a:ln w="12700" cap="flat">
              <a:solidFill>
                <a:srgbClr val="5D5D5D"/>
              </a:solidFill>
              <a:custDash>
                <a:ds d="200000" sp="200000"/>
              </a:custDash>
              <a:miter lim="400000"/>
            </a:ln>
          </a:left>
          <a:right>
            <a:ln w="12700" cap="flat">
              <a:solidFill>
                <a:srgbClr val="5D5D5D"/>
              </a:solidFill>
              <a:custDash>
                <a:ds d="200000" sp="200000"/>
              </a:custDash>
              <a:miter lim="400000"/>
            </a:ln>
          </a:right>
          <a:top>
            <a:ln w="12700" cap="flat">
              <a:solidFill>
                <a:srgbClr val="5D5D5D"/>
              </a:solidFill>
              <a:custDash>
                <a:ds d="200000" sp="200000"/>
              </a:custDash>
              <a:miter lim="400000"/>
            </a:ln>
          </a:top>
          <a:bottom>
            <a:ln w="12700" cap="flat">
              <a:solidFill>
                <a:srgbClr val="5D5D5D"/>
              </a:solidFill>
              <a:custDash>
                <a:ds d="200000" sp="200000"/>
              </a:custDash>
              <a:miter lim="400000"/>
            </a:ln>
          </a:bottom>
          <a:insideH>
            <a:ln w="12700" cap="flat">
              <a:solidFill>
                <a:srgbClr val="5D5D5D"/>
              </a:solidFill>
              <a:custDash>
                <a:ds d="200000" sp="200000"/>
              </a:custDash>
              <a:miter lim="400000"/>
            </a:ln>
          </a:insideH>
          <a:insideV>
            <a:ln w="12700" cap="flat">
              <a:solidFill>
                <a:srgbClr val="5D5D5D"/>
              </a:solidFill>
              <a:custDash>
                <a:ds d="200000" sp="200000"/>
              </a:custDash>
              <a:miter lim="400000"/>
            </a:ln>
          </a:insideV>
        </a:tcBdr>
        <a:fill>
          <a:solidFill>
            <a:srgbClr val="FAF7E9"/>
          </a:solidFill>
        </a:fill>
      </a:tcStyle>
    </a:wholeTbl>
    <a:band2H>
      <a:tcTxStyle/>
      <a:tcStyle>
        <a:tcBdr/>
        <a:fill>
          <a:solidFill>
            <a:srgbClr val="EDEADD"/>
          </a:solidFill>
        </a:fill>
      </a:tcStyle>
    </a:band2H>
    <a:firstCol>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9BA00"/>
          </a:solidFill>
        </a:fill>
      </a:tcStyle>
    </a:firstCol>
    <a:la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lastRow>
    <a:firstRow>
      <a:tcTxStyle b="off" i="off">
        <a:fontRef idx="minor">
          <a:srgbClr val="FFFFFF"/>
        </a:fontRef>
        <a:srgbClr val="FFFFFF"/>
      </a:tcTxStyle>
      <a:tcStyle>
        <a:tcBdr>
          <a:left>
            <a:ln w="12700" cap="flat">
              <a:solidFill>
                <a:srgbClr val="5D5D5D"/>
              </a:solidFill>
              <a:prstDash val="solid"/>
              <a:miter lim="400000"/>
            </a:ln>
          </a:left>
          <a:right>
            <a:ln w="12700" cap="flat">
              <a:solidFill>
                <a:srgbClr val="5D5D5D"/>
              </a:solidFill>
              <a:prstDash val="solid"/>
              <a:miter lim="400000"/>
            </a:ln>
          </a:right>
          <a:top>
            <a:ln w="12700" cap="flat">
              <a:solidFill>
                <a:srgbClr val="5D5D5D"/>
              </a:solidFill>
              <a:prstDash val="solid"/>
              <a:miter lim="400000"/>
            </a:ln>
          </a:top>
          <a:bottom>
            <a:ln w="12700" cap="flat">
              <a:solidFill>
                <a:srgbClr val="5D5D5D"/>
              </a:solidFill>
              <a:prstDash val="solid"/>
              <a:miter lim="400000"/>
            </a:ln>
          </a:bottom>
          <a:insideH>
            <a:ln w="12700" cap="flat">
              <a:solidFill>
                <a:srgbClr val="5D5D5D"/>
              </a:solidFill>
              <a:prstDash val="solid"/>
              <a:miter lim="400000"/>
            </a:ln>
          </a:insideH>
          <a:insideV>
            <a:ln w="12700" cap="flat">
              <a:solidFill>
                <a:srgbClr val="5D5D5D"/>
              </a:solidFill>
              <a:prstDash val="solid"/>
              <a:miter lim="400000"/>
            </a:ln>
          </a:insideV>
        </a:tcBdr>
        <a:fill>
          <a:solidFill>
            <a:srgbClr val="FF9400"/>
          </a:solidFill>
        </a:fill>
      </a:tcStyle>
    </a:firstRow>
  </a:tblStyle>
  <a:tblStyle styleId="{CF821DB8-F4EB-4A41-A1BA-3FCAFE7338EE}" styleName="">
    <a:tblBg/>
    <a:wholeTbl>
      <a:tcTxStyle b="off" i="off">
        <a:font>
          <a:latin typeface="Helvetica Neue"/>
          <a:ea typeface="Helvetica Neue"/>
          <a:cs typeface="Helvetica Neue"/>
        </a:font>
        <a:srgbClr val="000000"/>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EBEBEB"/>
          </a:solidFill>
        </a:fill>
      </a:tcStyle>
    </a:wholeTbl>
    <a:band2H>
      <a:tcTxStyle/>
      <a:tcStyle>
        <a:tcBdr/>
        <a:fill>
          <a:solidFill>
            <a:srgbClr val="DADBDA"/>
          </a:solidFill>
        </a:fill>
      </a:tcStyle>
    </a:band2H>
    <a:firstCol>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chemeClr val="accent6">
              <a:hueOff val="-146070"/>
              <a:satOff val="-10048"/>
              <a:lumOff val="-30626"/>
            </a:schemeClr>
          </a:solidFill>
        </a:fill>
      </a:tcStyle>
    </a:firstCol>
    <a:la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lastRow>
    <a:firstRow>
      <a:tcTxStyle b="on" i="off">
        <a:font>
          <a:latin typeface="Helvetica Neue"/>
          <a:ea typeface="Helvetica Neue"/>
          <a:cs typeface="Helvetica Neue"/>
        </a:font>
        <a:srgbClr val="FFFFFF"/>
      </a:tcTxStyle>
      <a:tcStyle>
        <a:tcBdr>
          <a:left>
            <a:ln w="12700" cap="flat">
              <a:solidFill>
                <a:srgbClr val="A6AAA9"/>
              </a:solidFill>
              <a:prstDash val="solid"/>
              <a:miter lim="400000"/>
            </a:ln>
          </a:left>
          <a:right>
            <a:ln w="12700" cap="flat">
              <a:solidFill>
                <a:srgbClr val="A6AAA9"/>
              </a:solidFill>
              <a:prstDash val="solid"/>
              <a:miter lim="400000"/>
            </a:ln>
          </a:right>
          <a:top>
            <a:ln w="12700" cap="flat">
              <a:solidFill>
                <a:srgbClr val="A6AAA9"/>
              </a:solidFill>
              <a:prstDash val="solid"/>
              <a:miter lim="400000"/>
            </a:ln>
          </a:top>
          <a:bottom>
            <a:ln w="12700" cap="flat">
              <a:solidFill>
                <a:srgbClr val="A6AAA9"/>
              </a:solidFill>
              <a:prstDash val="solid"/>
              <a:miter lim="400000"/>
            </a:ln>
          </a:bottom>
          <a:insideH>
            <a:ln w="12700" cap="flat">
              <a:solidFill>
                <a:srgbClr val="A6AAA9"/>
              </a:solidFill>
              <a:prstDash val="solid"/>
              <a:miter lim="400000"/>
            </a:ln>
          </a:insideH>
          <a:insideV>
            <a:ln w="12700" cap="flat">
              <a:solidFill>
                <a:srgbClr val="A6AAA9"/>
              </a:solidFill>
              <a:prstDash val="solid"/>
              <a:miter lim="400000"/>
            </a:ln>
          </a:insideV>
        </a:tcBdr>
        <a:fill>
          <a:solidFill>
            <a:srgbClr val="C24785"/>
          </a:solidFill>
        </a:fill>
      </a:tcStyle>
    </a:firstRow>
  </a:tblStyle>
  <a:tblStyle styleId="{33BA23B1-9221-436E-865A-0063620EA4FD}" styleName="">
    <a:tblBg/>
    <a:wholeTbl>
      <a:tcTxStyle b="off" i="off">
        <a:font>
          <a:latin typeface="Helvetica Neue"/>
          <a:ea typeface="Helvetica Neue"/>
          <a:cs typeface="Helvetica Neue"/>
        </a:font>
        <a:srgbClr val="000000"/>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B5B5C1"/>
          </a:solidFill>
        </a:fill>
      </a:tcStyle>
    </a:wholeTbl>
    <a:band2H>
      <a:tcTxStyle/>
      <a:tcStyle>
        <a:tcBdr/>
        <a:fill>
          <a:solidFill>
            <a:srgbClr val="9A9AA5"/>
          </a:solidFill>
        </a:fill>
      </a:tcStyle>
    </a:band2H>
    <a:firstCol>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53585F"/>
          </a:solidFill>
        </a:fill>
      </a:tcStyle>
    </a:firstCol>
    <a:la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lastRow>
    <a:firstRow>
      <a:tcTxStyle b="on" i="off">
        <a:font>
          <a:latin typeface="Helvetica Neue"/>
          <a:ea typeface="Helvetica Neue"/>
          <a:cs typeface="Helvetica Neue"/>
        </a:font>
        <a:srgbClr val="FFFFFF"/>
      </a:tcTxStyle>
      <a:tcStyle>
        <a:tcBdr>
          <a:left>
            <a:ln w="12700" cap="flat">
              <a:solidFill>
                <a:srgbClr val="FFFFFF"/>
              </a:solidFill>
              <a:prstDash val="solid"/>
              <a:miter lim="400000"/>
            </a:ln>
          </a:left>
          <a:right>
            <a:ln w="12700" cap="flat">
              <a:solidFill>
                <a:srgbClr val="FFFFFF"/>
              </a:solidFill>
              <a:prstDash val="solid"/>
              <a:miter lim="400000"/>
            </a:ln>
          </a:right>
          <a:top>
            <a:ln w="12700" cap="flat">
              <a:solidFill>
                <a:srgbClr val="FFFFFF"/>
              </a:solidFill>
              <a:prstDash val="solid"/>
              <a:miter lim="400000"/>
            </a:ln>
          </a:top>
          <a:bottom>
            <a:ln w="12700" cap="flat">
              <a:solidFill>
                <a:srgbClr val="FFFFFF"/>
              </a:solidFill>
              <a:prstDash val="solid"/>
              <a:miter lim="400000"/>
            </a:ln>
          </a:bottom>
          <a:insideH>
            <a:ln w="12700" cap="flat">
              <a:solidFill>
                <a:srgbClr val="FFFFFF"/>
              </a:solidFill>
              <a:prstDash val="solid"/>
              <a:miter lim="400000"/>
            </a:ln>
          </a:insideH>
          <a:insideV>
            <a:ln w="12700" cap="flat">
              <a:solidFill>
                <a:srgbClr val="FFFFFF"/>
              </a:solidFill>
              <a:prstDash val="solid"/>
              <a:miter lim="400000"/>
            </a:ln>
          </a:insideV>
        </a:tcBdr>
        <a:fill>
          <a:solidFill>
            <a:srgbClr val="798089"/>
          </a:solidFill>
        </a:fill>
      </a:tcStyle>
    </a:firstRow>
  </a:tblStyle>
  <a:tblStyle styleId="{2708684C-4D16-4618-839F-0558EEFCDFE6}" styleName="">
    <a:tblBg/>
    <a:wholeTbl>
      <a:tcTxStyle b="off"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wholeTbl>
    <a:band2H>
      <a:tcTxStyle/>
      <a:tcStyle>
        <a:tcBdr/>
        <a:fill>
          <a:solidFill>
            <a:srgbClr val="EDEEEE"/>
          </a:solidFill>
        </a:fill>
      </a:tcStyle>
    </a:band2H>
    <a:firstCol>
      <a:tcTxStyle b="on" i="off">
        <a:font>
          <a:latin typeface="Helvetica Neue"/>
          <a:ea typeface="Helvetica Neue"/>
          <a:cs typeface="Helvetica Neue"/>
        </a:font>
        <a:srgbClr val="000000"/>
      </a:tcTxStyle>
      <a:tcStyle>
        <a:tcBdr>
          <a:left>
            <a:ln w="12700" cap="flat">
              <a:noFill/>
              <a:miter lim="400000"/>
            </a:ln>
          </a:left>
          <a:right>
            <a:ln w="12700" cap="flat">
              <a:solidFill>
                <a:srgbClr val="000000"/>
              </a:solidFill>
              <a:prstDash val="solid"/>
              <a:miter lim="400000"/>
            </a:ln>
          </a:right>
          <a:top>
            <a:ln w="12700" cap="flat">
              <a:solidFill>
                <a:srgbClr val="000000"/>
              </a:solidFill>
              <a:custDash>
                <a:ds d="200000" sp="200000"/>
              </a:custDash>
              <a:miter lim="400000"/>
            </a:ln>
          </a:top>
          <a:bottom>
            <a:ln w="12700" cap="flat">
              <a:solidFill>
                <a:srgbClr val="000000"/>
              </a:solidFill>
              <a:custDash>
                <a:ds d="200000" sp="200000"/>
              </a:custDash>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Col>
    <a:la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solidFill>
                <a:srgbClr val="000000"/>
              </a:solidFill>
              <a:prstDash val="solid"/>
              <a:miter lim="400000"/>
            </a:ln>
          </a:top>
          <a:bottom>
            <a:ln w="12700" cap="flat">
              <a:noFill/>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lastRow>
    <a:firstRow>
      <a:tcTxStyle b="on" i="off">
        <a:font>
          <a:latin typeface="Helvetica Neue"/>
          <a:ea typeface="Helvetica Neue"/>
          <a:cs typeface="Helvetica Neue"/>
        </a:font>
        <a:srgbClr val="000000"/>
      </a:tcTxStyle>
      <a:tcStyle>
        <a:tcBdr>
          <a:left>
            <a:ln w="12700" cap="flat">
              <a:solidFill>
                <a:srgbClr val="000000"/>
              </a:solidFill>
              <a:custDash>
                <a:ds d="200000" sp="200000"/>
              </a:custDash>
              <a:miter lim="400000"/>
            </a:ln>
          </a:left>
          <a:right>
            <a:ln w="12700" cap="flat">
              <a:solidFill>
                <a:srgbClr val="000000"/>
              </a:solidFill>
              <a:custDash>
                <a:ds d="200000" sp="200000"/>
              </a:custDash>
              <a:miter lim="400000"/>
            </a:ln>
          </a:right>
          <a:top>
            <a:ln w="12700" cap="flat">
              <a:noFill/>
              <a:miter lim="400000"/>
            </a:ln>
          </a:top>
          <a:bottom>
            <a:ln w="12700" cap="flat">
              <a:solidFill>
                <a:srgbClr val="000000"/>
              </a:solidFill>
              <a:prstDash val="solid"/>
              <a:miter lim="400000"/>
            </a:ln>
          </a:bottom>
          <a:insideH>
            <a:ln w="12700" cap="flat">
              <a:solidFill>
                <a:srgbClr val="000000"/>
              </a:solidFill>
              <a:custDash>
                <a:ds d="200000" sp="200000"/>
              </a:custDash>
              <a:miter lim="400000"/>
            </a:ln>
          </a:insideH>
          <a:insideV>
            <a:ln w="12700" cap="flat">
              <a:solidFill>
                <a:srgbClr val="000000"/>
              </a:solidFill>
              <a:custDash>
                <a:ds d="200000" sp="200000"/>
              </a:custDash>
              <a:miter lim="400000"/>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3882"/>
    <p:restoredTop sz="93224" autoAdjust="0"/>
  </p:normalViewPr>
  <p:slideViewPr>
    <p:cSldViewPr snapToGrid="0" snapToObjects="1">
      <p:cViewPr varScale="1">
        <p:scale>
          <a:sx n="162" d="100"/>
          <a:sy n="162" d="100"/>
        </p:scale>
        <p:origin x="-752" y="-104"/>
      </p:cViewPr>
      <p:guideLst>
        <p:guide orient="horz" pos="762"/>
        <p:guide pos="2413"/>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1" Type="http://schemas.openxmlformats.org/officeDocument/2006/relationships/slide" Target="slides/slide10.xml"/><Relationship Id="rId12" Type="http://schemas.openxmlformats.org/officeDocument/2006/relationships/notesMaster" Target="notesMasters/notesMaster1.xml"/><Relationship Id="rId13" Type="http://schemas.openxmlformats.org/officeDocument/2006/relationships/printerSettings" Target="printerSettings/printerSettings1.bin"/><Relationship Id="rId14" Type="http://schemas.openxmlformats.org/officeDocument/2006/relationships/presProps" Target="presProps.xml"/><Relationship Id="rId15" Type="http://schemas.openxmlformats.org/officeDocument/2006/relationships/viewProps" Target="viewProps.xml"/><Relationship Id="rId16" Type="http://schemas.openxmlformats.org/officeDocument/2006/relationships/theme" Target="theme/theme1.xml"/><Relationship Id="rId17"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9" Type="http://schemas.openxmlformats.org/officeDocument/2006/relationships/slide" Target="slides/slide8.xml"/><Relationship Id="rId10" Type="http://schemas.openxmlformats.org/officeDocument/2006/relationships/slide" Target="slides/slide9.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62" name="Shape 162"/>
          <p:cNvSpPr>
            <a:spLocks noGrp="1" noRot="1" noChangeAspect="1"/>
          </p:cNvSpPr>
          <p:nvPr>
            <p:ph type="sldImg"/>
          </p:nvPr>
        </p:nvSpPr>
        <p:spPr>
          <a:xfrm>
            <a:off x="381000" y="685800"/>
            <a:ext cx="6096000" cy="3429000"/>
          </a:xfrm>
          <a:prstGeom prst="rect">
            <a:avLst/>
          </a:prstGeom>
        </p:spPr>
        <p:txBody>
          <a:bodyPr/>
          <a:lstStyle/>
          <a:p>
            <a:endParaRPr/>
          </a:p>
        </p:txBody>
      </p:sp>
      <p:sp>
        <p:nvSpPr>
          <p:cNvPr id="163" name="Shape 163"/>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3474830187"/>
      </p:ext>
    </p:extLst>
  </p:cSld>
  <p:clrMap bg1="lt1" tx1="dk1" bg2="lt2" tx2="dk2" accent1="accent1" accent2="accent2" accent3="accent3" accent4="accent4" accent5="accent5" accent6="accent6" hlink="hlink" folHlink="folHlink"/>
  <p:notesStyle>
    <a:lvl1pPr defTabSz="171450" latinLnBrk="0">
      <a:lnSpc>
        <a:spcPct val="117999"/>
      </a:lnSpc>
      <a:defRPr sz="825">
        <a:latin typeface="Helvetica Neue"/>
        <a:ea typeface="Helvetica Neue"/>
        <a:cs typeface="Helvetica Neue"/>
        <a:sym typeface="Helvetica Neue"/>
      </a:defRPr>
    </a:lvl1pPr>
    <a:lvl2pPr indent="85725" defTabSz="171450" latinLnBrk="0">
      <a:lnSpc>
        <a:spcPct val="117999"/>
      </a:lnSpc>
      <a:defRPr sz="825">
        <a:latin typeface="Helvetica Neue"/>
        <a:ea typeface="Helvetica Neue"/>
        <a:cs typeface="Helvetica Neue"/>
        <a:sym typeface="Helvetica Neue"/>
      </a:defRPr>
    </a:lvl2pPr>
    <a:lvl3pPr indent="171450" defTabSz="171450" latinLnBrk="0">
      <a:lnSpc>
        <a:spcPct val="117999"/>
      </a:lnSpc>
      <a:defRPr sz="825">
        <a:latin typeface="Helvetica Neue"/>
        <a:ea typeface="Helvetica Neue"/>
        <a:cs typeface="Helvetica Neue"/>
        <a:sym typeface="Helvetica Neue"/>
      </a:defRPr>
    </a:lvl3pPr>
    <a:lvl4pPr indent="257175" defTabSz="171450" latinLnBrk="0">
      <a:lnSpc>
        <a:spcPct val="117999"/>
      </a:lnSpc>
      <a:defRPr sz="825">
        <a:latin typeface="Helvetica Neue"/>
        <a:ea typeface="Helvetica Neue"/>
        <a:cs typeface="Helvetica Neue"/>
        <a:sym typeface="Helvetica Neue"/>
      </a:defRPr>
    </a:lvl4pPr>
    <a:lvl5pPr indent="342900" defTabSz="171450" latinLnBrk="0">
      <a:lnSpc>
        <a:spcPct val="117999"/>
      </a:lnSpc>
      <a:defRPr sz="825">
        <a:latin typeface="Helvetica Neue"/>
        <a:ea typeface="Helvetica Neue"/>
        <a:cs typeface="Helvetica Neue"/>
        <a:sym typeface="Helvetica Neue"/>
      </a:defRPr>
    </a:lvl5pPr>
    <a:lvl6pPr indent="428625" defTabSz="171450" latinLnBrk="0">
      <a:lnSpc>
        <a:spcPct val="117999"/>
      </a:lnSpc>
      <a:defRPr sz="825">
        <a:latin typeface="Helvetica Neue"/>
        <a:ea typeface="Helvetica Neue"/>
        <a:cs typeface="Helvetica Neue"/>
        <a:sym typeface="Helvetica Neue"/>
      </a:defRPr>
    </a:lvl6pPr>
    <a:lvl7pPr indent="514350" defTabSz="171450" latinLnBrk="0">
      <a:lnSpc>
        <a:spcPct val="117999"/>
      </a:lnSpc>
      <a:defRPr sz="825">
        <a:latin typeface="Helvetica Neue"/>
        <a:ea typeface="Helvetica Neue"/>
        <a:cs typeface="Helvetica Neue"/>
        <a:sym typeface="Helvetica Neue"/>
      </a:defRPr>
    </a:lvl7pPr>
    <a:lvl8pPr indent="600075" defTabSz="171450" latinLnBrk="0">
      <a:lnSpc>
        <a:spcPct val="117999"/>
      </a:lnSpc>
      <a:defRPr sz="825">
        <a:latin typeface="Helvetica Neue"/>
        <a:ea typeface="Helvetica Neue"/>
        <a:cs typeface="Helvetica Neue"/>
        <a:sym typeface="Helvetica Neue"/>
      </a:defRPr>
    </a:lvl8pPr>
    <a:lvl9pPr indent="685800" defTabSz="171450" latinLnBrk="0">
      <a:lnSpc>
        <a:spcPct val="117999"/>
      </a:lnSpc>
      <a:defRPr sz="825">
        <a:latin typeface="Helvetica Neue"/>
        <a:ea typeface="Helvetica Neue"/>
        <a:cs typeface="Helvetica Neue"/>
        <a:sym typeface="Helvetica Neue"/>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6033379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0055595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57313225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682269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883622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381000" y="685800"/>
            <a:ext cx="6096000" cy="3429000"/>
          </a:xfrm>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5407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 Id="rId3" Type="http://schemas.openxmlformats.org/officeDocument/2006/relationships/image" Target="../media/image2.png"/></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 Id="rId3" Type="http://schemas.openxmlformats.org/officeDocument/2006/relationships/image" Target="../media/image4.png"/></Relationships>
</file>

<file path=ppt/slideLayouts/_rels/slideLayout15.xml.rels><?xml version="1.0" encoding="UTF-8" standalone="yes"?>
<Relationships xmlns="http://schemas.openxmlformats.org/package/2006/relationships"><Relationship Id="rId3" Type="http://schemas.openxmlformats.org/officeDocument/2006/relationships/image" Target="../media/image4.png"/><Relationship Id="rId4" Type="http://schemas.openxmlformats.org/officeDocument/2006/relationships/image" Target="../media/image6.png"/><Relationship Id="rId5" Type="http://schemas.openxmlformats.org/officeDocument/2006/relationships/image" Target="../media/image7.png"/><Relationship Id="rId6" Type="http://schemas.openxmlformats.org/officeDocument/2006/relationships/image" Target="../media/image8.png"/><Relationship Id="rId1" Type="http://schemas.openxmlformats.org/officeDocument/2006/relationships/slideMaster" Target="../slideMasters/slideMaster1.xml"/><Relationship Id="rId2" Type="http://schemas.openxmlformats.org/officeDocument/2006/relationships/image" Target="../media/image5.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amp; Subtitl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666750" y="862013"/>
            <a:ext cx="7810500" cy="1743075"/>
          </a:xfrm>
          <a:prstGeom prst="rect">
            <a:avLst/>
          </a:prstGeom>
        </p:spPr>
        <p:txBody>
          <a:bodyPr anchor="b"/>
          <a:lstStyle/>
          <a:p>
            <a:r>
              <a:t>Title Text</a:t>
            </a:r>
          </a:p>
        </p:txBody>
      </p:sp>
      <p:sp>
        <p:nvSpPr>
          <p:cNvPr id="12" name="Body Level One…"/>
          <p:cNvSpPr txBox="1">
            <a:spLocks noGrp="1"/>
          </p:cNvSpPr>
          <p:nvPr>
            <p:ph type="body" sz="quarter" idx="1"/>
          </p:nvPr>
        </p:nvSpPr>
        <p:spPr>
          <a:xfrm>
            <a:off x="666750" y="2652712"/>
            <a:ext cx="781050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Quote">
    <p:spTree>
      <p:nvGrpSpPr>
        <p:cNvPr id="1" name=""/>
        <p:cNvGrpSpPr/>
        <p:nvPr/>
      </p:nvGrpSpPr>
      <p:grpSpPr>
        <a:xfrm>
          <a:off x="0" y="0"/>
          <a:ext cx="0" cy="0"/>
          <a:chOff x="0" y="0"/>
          <a:chExt cx="0" cy="0"/>
        </a:xfrm>
      </p:grpSpPr>
      <p:sp>
        <p:nvSpPr>
          <p:cNvPr id="93" name="–Johnny Appleseed"/>
          <p:cNvSpPr txBox="1">
            <a:spLocks noGrp="1"/>
          </p:cNvSpPr>
          <p:nvPr>
            <p:ph type="body" sz="quarter" idx="21"/>
          </p:nvPr>
        </p:nvSpPr>
        <p:spPr>
          <a:xfrm>
            <a:off x="895350" y="3357563"/>
            <a:ext cx="7358063" cy="287258"/>
          </a:xfrm>
          <a:prstGeom prst="rect">
            <a:avLst/>
          </a:prstGeom>
        </p:spPr>
        <p:txBody>
          <a:bodyPr anchor="t">
            <a:spAutoFit/>
          </a:bodyPr>
          <a:lstStyle>
            <a:lvl1pPr marL="0" indent="0" algn="ctr">
              <a:spcBef>
                <a:spcPts val="0"/>
              </a:spcBef>
              <a:buSzTx/>
              <a:buNone/>
              <a:defRPr sz="1200" i="1"/>
            </a:lvl1pPr>
          </a:lstStyle>
          <a:p>
            <a:r>
              <a:t>–Johnny Appleseed</a:t>
            </a:r>
          </a:p>
        </p:txBody>
      </p:sp>
      <p:sp>
        <p:nvSpPr>
          <p:cNvPr id="94" name="“Type a quote here.”"/>
          <p:cNvSpPr txBox="1">
            <a:spLocks noGrp="1"/>
          </p:cNvSpPr>
          <p:nvPr>
            <p:ph type="body" sz="quarter" idx="22"/>
          </p:nvPr>
        </p:nvSpPr>
        <p:spPr>
          <a:xfrm>
            <a:off x="895350" y="2243842"/>
            <a:ext cx="7358063" cy="379591"/>
          </a:xfrm>
          <a:prstGeom prst="rect">
            <a:avLst/>
          </a:prstGeom>
        </p:spPr>
        <p:txBody>
          <a:bodyPr>
            <a:spAutoFit/>
          </a:bodyPr>
          <a:lstStyle>
            <a:lvl1pPr marL="0" indent="0" algn="ctr">
              <a:spcBef>
                <a:spcPts val="0"/>
              </a:spcBef>
              <a:buSzTx/>
              <a:buNone/>
              <a:defRPr sz="1800">
                <a:latin typeface="+mn-lt"/>
                <a:ea typeface="+mn-ea"/>
                <a:cs typeface="+mn-cs"/>
                <a:sym typeface="Helvetica Neue Medium"/>
              </a:defRPr>
            </a:lvl1pPr>
          </a:lstStyle>
          <a:p>
            <a:r>
              <a:t>“Type a quote here.” </a:t>
            </a:r>
          </a:p>
        </p:txBody>
      </p:sp>
      <p:sp>
        <p:nvSpPr>
          <p:cNvPr id="9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Photo">
    <p:spTree>
      <p:nvGrpSpPr>
        <p:cNvPr id="1" name=""/>
        <p:cNvGrpSpPr/>
        <p:nvPr/>
      </p:nvGrpSpPr>
      <p:grpSpPr>
        <a:xfrm>
          <a:off x="0" y="0"/>
          <a:ext cx="0" cy="0"/>
          <a:chOff x="0" y="0"/>
          <a:chExt cx="0" cy="0"/>
        </a:xfrm>
      </p:grpSpPr>
      <p:sp>
        <p:nvSpPr>
          <p:cNvPr id="102" name="Image"/>
          <p:cNvSpPr>
            <a:spLocks noGrp="1"/>
          </p:cNvSpPr>
          <p:nvPr>
            <p:ph type="pic" idx="21"/>
          </p:nvPr>
        </p:nvSpPr>
        <p:spPr>
          <a:xfrm>
            <a:off x="0" y="0"/>
            <a:ext cx="9144000" cy="6099175"/>
          </a:xfrm>
          <a:prstGeom prst="rect">
            <a:avLst/>
          </a:prstGeom>
        </p:spPr>
        <p:txBody>
          <a:bodyPr lIns="91439" tIns="45719" rIns="91439" bIns="45719" anchor="t">
            <a:noAutofit/>
          </a:bodyPr>
          <a:lstStyle/>
          <a:p>
            <a:endParaRPr/>
          </a:p>
        </p:txBody>
      </p:sp>
      <p:sp>
        <p:nvSpPr>
          <p:cNvPr id="10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2.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11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3.xml><?xml version="1.0" encoding="utf-8"?>
<p:sldLayout xmlns:a="http://schemas.openxmlformats.org/drawingml/2006/main" xmlns:r="http://schemas.openxmlformats.org/officeDocument/2006/relationships" xmlns:p="http://schemas.openxmlformats.org/presentationml/2006/main" type="tx">
  <p:cSld name="Quote - Whit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17" name="Title in one line"/>
          <p:cNvSpPr txBox="1">
            <a:spLocks noGrp="1"/>
          </p:cNvSpPr>
          <p:nvPr>
            <p:ph type="body" sz="quarter" idx="21"/>
          </p:nvPr>
        </p:nvSpPr>
        <p:spPr>
          <a:xfrm>
            <a:off x="267484" y="386236"/>
            <a:ext cx="2922274" cy="560409"/>
          </a:xfrm>
          <a:prstGeom prst="rect">
            <a:avLst/>
          </a:prstGeom>
        </p:spPr>
        <p:txBody>
          <a:bodyPr wrap="none" lIns="71437" tIns="71437" rIns="71437" bIns="71437" anchor="t">
            <a:spAutoFit/>
          </a:bodyPr>
          <a:lstStyle>
            <a:lvl1pPr marL="0" indent="0" defTabSz="342900">
              <a:lnSpc>
                <a:spcPct val="70000"/>
              </a:lnSpc>
              <a:spcBef>
                <a:spcPts val="0"/>
              </a:spcBef>
              <a:buSzTx/>
              <a:buNone/>
              <a:defRPr sz="3563">
                <a:solidFill>
                  <a:srgbClr val="A6AAA9"/>
                </a:solidFill>
                <a:latin typeface="Adobe Garamond Pro"/>
                <a:ea typeface="Adobe Garamond Pro"/>
                <a:cs typeface="Adobe Garamond Pro"/>
                <a:sym typeface="Adobe Garamond Pro"/>
              </a:defRPr>
            </a:lvl1pPr>
          </a:lstStyle>
          <a:p>
            <a:r>
              <a:t>Title in one line</a:t>
            </a:r>
          </a:p>
        </p:txBody>
      </p:sp>
      <p:sp>
        <p:nvSpPr>
          <p:cNvPr id="118" name="Rectangle"/>
          <p:cNvSpPr/>
          <p:nvPr/>
        </p:nvSpPr>
        <p:spPr>
          <a:xfrm>
            <a:off x="7838927" y="-696"/>
            <a:ext cx="1305073" cy="5144891"/>
          </a:xfrm>
          <a:prstGeom prst="rect">
            <a:avLst/>
          </a:prstGeom>
          <a:gradFill>
            <a:gsLst>
              <a:gs pos="0">
                <a:srgbClr val="413633"/>
              </a:gs>
              <a:gs pos="41141">
                <a:srgbClr val="9F7B30"/>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19" name="Image" descr="Image"/>
          <p:cNvPicPr>
            <a:picLocks noChangeAspect="1"/>
          </p:cNvPicPr>
          <p:nvPr/>
        </p:nvPicPr>
        <p:blipFill>
          <a:blip r:embed="rId3"/>
          <a:stretch>
            <a:fillRect/>
          </a:stretch>
        </p:blipFill>
        <p:spPr>
          <a:xfrm>
            <a:off x="8135168" y="235266"/>
            <a:ext cx="705446" cy="633337"/>
          </a:xfrm>
          <a:prstGeom prst="rect">
            <a:avLst/>
          </a:prstGeom>
          <a:ln w="12700">
            <a:miter lim="400000"/>
          </a:ln>
        </p:spPr>
      </p:pic>
      <p:sp>
        <p:nvSpPr>
          <p:cNvPr id="120" name="“"/>
          <p:cNvSpPr txBox="1">
            <a:spLocks noGrp="1"/>
          </p:cNvSpPr>
          <p:nvPr>
            <p:ph type="body" sz="quarter" idx="22"/>
          </p:nvPr>
        </p:nvSpPr>
        <p:spPr>
          <a:xfrm>
            <a:off x="273317" y="1319934"/>
            <a:ext cx="1088438" cy="2503633"/>
          </a:xfrm>
          <a:prstGeom prst="rect">
            <a:avLst/>
          </a:prstGeom>
        </p:spPr>
        <p:txBody>
          <a:bodyPr wrap="none" lIns="71437" tIns="71437" rIns="71437" bIns="71437">
            <a:spAutoFit/>
          </a:bodyPr>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stStyle>
          <a:p>
            <a:r>
              <a:t>“</a:t>
            </a:r>
          </a:p>
        </p:txBody>
      </p:sp>
      <p:sp>
        <p:nvSpPr>
          <p:cNvPr id="121" name="If impatient words are spoken to you, never reply in the same spirit.”"/>
          <p:cNvSpPr txBox="1">
            <a:spLocks noGrp="1"/>
          </p:cNvSpPr>
          <p:nvPr>
            <p:ph type="body" sz="quarter" idx="23"/>
          </p:nvPr>
        </p:nvSpPr>
        <p:spPr>
          <a:xfrm>
            <a:off x="993735" y="1974175"/>
            <a:ext cx="6732259" cy="7982312"/>
          </a:xfrm>
          <a:prstGeom prst="rect">
            <a:avLst/>
          </a:prstGeom>
        </p:spPr>
        <p:txBody>
          <a:bodyPr lIns="71437" tIns="71437" rIns="71437" bIns="71437" anchor="t">
            <a:spAutoFit/>
          </a:bodyPr>
          <a:lstStyle>
            <a:lvl1pPr marL="0" indent="0" defTabSz="342900">
              <a:lnSpc>
                <a:spcPct val="70000"/>
              </a:lnSpc>
              <a:spcBef>
                <a:spcPts val="0"/>
              </a:spcBef>
              <a:buSzTx/>
              <a:buNone/>
              <a:defRPr sz="10300" i="1">
                <a:solidFill>
                  <a:srgbClr val="1E110C">
                    <a:alpha val="84291"/>
                  </a:srgbClr>
                </a:solidFill>
                <a:sym typeface="Avenir Next Condensed Regular"/>
              </a:defRPr>
            </a:lvl1pPr>
          </a:lstStyle>
          <a:p>
            <a:pPr marL="0" indent="0" defTabSz="914400">
              <a:lnSpc>
                <a:spcPct val="70000"/>
              </a:lnSpc>
              <a:spcBef>
                <a:spcPts val="0"/>
              </a:spcBef>
              <a:buSzTx/>
              <a:buNone/>
              <a:defRPr sz="10300" i="1">
                <a:solidFill>
                  <a:srgbClr val="1E110C">
                    <a:alpha val="84291"/>
                  </a:srgbClr>
                </a:solidFill>
                <a:latin typeface="Avenir Next Condensed Regular"/>
                <a:ea typeface="Avenir Next Condensed Regular"/>
                <a:cs typeface="Avenir Next Condensed Regular"/>
                <a:sym typeface="Avenir Next Condensed Regular"/>
              </a:defRPr>
            </a:pPr>
            <a:r>
              <a:t>If impatient words are spoken to you, </a:t>
            </a:r>
            <a:r>
              <a:rPr b="1"/>
              <a:t>never reply in the same spirit.</a:t>
            </a:r>
            <a:r>
              <a:t>”</a:t>
            </a:r>
          </a:p>
        </p:txBody>
      </p:sp>
      <p:sp>
        <p:nvSpPr>
          <p:cNvPr id="122" name="The Ministry of Healing, p. 486."/>
          <p:cNvSpPr txBox="1">
            <a:spLocks noGrp="1"/>
          </p:cNvSpPr>
          <p:nvPr>
            <p:ph type="body" sz="quarter" idx="24"/>
          </p:nvPr>
        </p:nvSpPr>
        <p:spPr>
          <a:xfrm>
            <a:off x="2789279" y="3204831"/>
            <a:ext cx="4420044" cy="357854"/>
          </a:xfrm>
          <a:prstGeom prst="rect">
            <a:avLst/>
          </a:prstGeom>
        </p:spPr>
        <p:txBody>
          <a:bodyPr lIns="71437" tIns="71437" rIns="71437" bIns="71437" anchor="t">
            <a:spAutoFit/>
          </a:bodyPr>
          <a:lstStyle>
            <a:lvl1pPr marL="0" indent="0" algn="r" defTabSz="342900">
              <a:spcBef>
                <a:spcPts val="0"/>
              </a:spcBef>
              <a:buSzTx/>
              <a:buNone/>
              <a:defRPr sz="1388" i="1">
                <a:solidFill>
                  <a:srgbClr val="1E110C">
                    <a:alpha val="84291"/>
                  </a:srgbClr>
                </a:solidFill>
                <a:latin typeface="Avenir Next Condensed Demi Bold"/>
                <a:ea typeface="Avenir Next Condensed Demi Bold"/>
                <a:cs typeface="Avenir Next Condensed Demi Bold"/>
                <a:sym typeface="Avenir Next Condensed Demi Bold"/>
              </a:defRPr>
            </a:lvl1pPr>
          </a:lstStyle>
          <a:p>
            <a:r>
              <a:t>The Ministry of Healing, p. 486.</a:t>
            </a:r>
          </a:p>
        </p:txBody>
      </p:sp>
      <p:sp>
        <p:nvSpPr>
          <p:cNvPr id="123" name="Image"/>
          <p:cNvSpPr>
            <a:spLocks noGrp="1"/>
          </p:cNvSpPr>
          <p:nvPr>
            <p:ph type="pic" sz="quarter" idx="25"/>
          </p:nvPr>
        </p:nvSpPr>
        <p:spPr>
          <a:xfrm>
            <a:off x="150502" y="4658003"/>
            <a:ext cx="783518" cy="377087"/>
          </a:xfrm>
          <a:prstGeom prst="rect">
            <a:avLst/>
          </a:prstGeom>
        </p:spPr>
        <p:txBody>
          <a:bodyPr lIns="91439" tIns="45719" rIns="91439" bIns="45719" anchor="t">
            <a:noAutofit/>
          </a:bodyPr>
          <a:lstStyle/>
          <a:p>
            <a:endParaRPr/>
          </a:p>
        </p:txBody>
      </p:sp>
      <p:sp>
        <p:nvSpPr>
          <p:cNvPr id="124" name="Slide Number"/>
          <p:cNvSpPr txBox="1">
            <a:spLocks noGrp="1"/>
          </p:cNvSpPr>
          <p:nvPr>
            <p:ph type="sldNum" sz="quarter" idx="2"/>
          </p:nvPr>
        </p:nvSpPr>
        <p:spPr>
          <a:xfrm>
            <a:off x="4419573" y="4878958"/>
            <a:ext cx="298159" cy="282769"/>
          </a:xfrm>
          <a:prstGeom prst="rect">
            <a:avLst/>
          </a:prstGeom>
        </p:spPr>
        <p:txBody>
          <a:bodyPr lIns="71437" tIns="71437" rIns="71437" bIns="71437"/>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4.xml><?xml version="1.0" encoding="utf-8"?>
<p:sldLayout xmlns:a="http://schemas.openxmlformats.org/drawingml/2006/main" xmlns:r="http://schemas.openxmlformats.org/officeDocument/2006/relationships" xmlns:p="http://schemas.openxmlformats.org/presentationml/2006/main" type="tx">
  <p:cSld name="Quote - Orange">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31" name="Body Level One…"/>
          <p:cNvSpPr txBox="1">
            <a:spLocks noGrp="1"/>
          </p:cNvSpPr>
          <p:nvPr>
            <p:ph type="body" sz="quarter" idx="1"/>
          </p:nvPr>
        </p:nvSpPr>
        <p:spPr>
          <a:xfrm>
            <a:off x="267485" y="386236"/>
            <a:ext cx="2859382" cy="506016"/>
          </a:xfrm>
          <a:prstGeom prst="rect">
            <a:avLst/>
          </a:prstGeom>
        </p:spPr>
        <p:txBody>
          <a:bodyPr lIns="71436" tIns="71436" rIns="71436" bIns="71436" anchor="t"/>
          <a:lstStyle>
            <a:lvl1pPr marL="0" indent="0" defTabSz="342900">
              <a:lnSpc>
                <a:spcPct val="70000"/>
              </a:lnSpc>
              <a:spcBef>
                <a:spcPts val="0"/>
              </a:spcBef>
              <a:buSzTx/>
              <a:buNone/>
              <a:defRPr sz="3563">
                <a:solidFill>
                  <a:srgbClr val="4A3127"/>
                </a:solidFill>
                <a:latin typeface="Adobe Garamond Pro"/>
                <a:ea typeface="Adobe Garamond Pro"/>
                <a:cs typeface="Adobe Garamond Pro"/>
                <a:sym typeface="Adobe Garamond Pro"/>
              </a:defRPr>
            </a:lvl1pPr>
            <a:lvl2pPr marL="606557"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2pPr>
            <a:lvl3pPr marL="773244"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3pPr>
            <a:lvl4pPr marL="939932"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4pPr>
            <a:lvl5pPr marL="1106619" indent="-439869" defTabSz="342900">
              <a:lnSpc>
                <a:spcPct val="70000"/>
              </a:lnSpc>
              <a:spcBef>
                <a:spcPts val="0"/>
              </a:spcBef>
              <a:buSzPct val="75000"/>
              <a:defRPr sz="3563">
                <a:solidFill>
                  <a:srgbClr val="4A3127"/>
                </a:solidFill>
                <a:latin typeface="Adobe Garamond Pro"/>
                <a:ea typeface="Adobe Garamond Pro"/>
                <a:cs typeface="Adobe Garamond Pro"/>
                <a:sym typeface="Adobe Garamond Pro"/>
              </a:defRPr>
            </a:lvl5pPr>
          </a:lstStyle>
          <a:p>
            <a:r>
              <a:t>Body Level One</a:t>
            </a:r>
          </a:p>
          <a:p>
            <a:pPr lvl="1"/>
            <a:r>
              <a:t>Body Level Two</a:t>
            </a:r>
          </a:p>
          <a:p>
            <a:pPr lvl="2"/>
            <a:r>
              <a:t>Body Level Three</a:t>
            </a:r>
          </a:p>
          <a:p>
            <a:pPr lvl="3"/>
            <a:r>
              <a:t>Body Level Four</a:t>
            </a:r>
          </a:p>
          <a:p>
            <a:pPr lvl="4"/>
            <a:r>
              <a:t>Body Level Five</a:t>
            </a:r>
          </a:p>
        </p:txBody>
      </p:sp>
      <p:sp>
        <p:nvSpPr>
          <p:cNvPr id="132" name="Rectangle"/>
          <p:cNvSpPr/>
          <p:nvPr/>
        </p:nvSpPr>
        <p:spPr>
          <a:xfrm>
            <a:off x="7835355" y="-696"/>
            <a:ext cx="1305073" cy="5144891"/>
          </a:xfrm>
          <a:prstGeom prst="rect">
            <a:avLst/>
          </a:prstGeom>
          <a:gradFill>
            <a:gsLst>
              <a:gs pos="0">
                <a:srgbClr val="ED7221"/>
              </a:gs>
              <a:gs pos="41141">
                <a:srgbClr val="F59927"/>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33"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sp>
        <p:nvSpPr>
          <p:cNvPr id="134" name="“"/>
          <p:cNvSpPr txBox="1">
            <a:spLocks noGrp="1"/>
          </p:cNvSpPr>
          <p:nvPr>
            <p:ph type="body" sz="quarter" idx="21"/>
          </p:nvPr>
        </p:nvSpPr>
        <p:spPr>
          <a:xfrm>
            <a:off x="325031" y="1448708"/>
            <a:ext cx="992652" cy="2587229"/>
          </a:xfrm>
          <a:prstGeom prst="rect">
            <a:avLst/>
          </a:prstGeom>
        </p:spPr>
        <p:txBody>
          <a:bodyPr lIns="71436" tIns="71436" rIns="71436" bIns="71436"/>
          <a:lstStyle>
            <a:lvl1pPr marL="0" indent="0" defTabSz="342900">
              <a:lnSpc>
                <a:spcPct val="90000"/>
              </a:lnSpc>
              <a:spcBef>
                <a:spcPts val="0"/>
              </a:spcBef>
              <a:buSzTx/>
              <a:buNone/>
              <a:defRPr sz="44200">
                <a:solidFill>
                  <a:srgbClr val="FEBF2E"/>
                </a:solidFill>
                <a:latin typeface="Times Roman"/>
                <a:sym typeface="Times Roman"/>
              </a:defRPr>
            </a:lvl1pPr>
          </a:lstStyle>
          <a:p>
            <a:pPr marL="0" indent="0" defTabSz="914400">
              <a:lnSpc>
                <a:spcPct val="90000"/>
              </a:lnSpc>
              <a:spcBef>
                <a:spcPts val="0"/>
              </a:spcBef>
              <a:buSzTx/>
              <a:buNone/>
              <a:defRPr sz="44200">
                <a:solidFill>
                  <a:srgbClr val="FEBF2E"/>
                </a:solidFill>
                <a:latin typeface="Times Roman"/>
                <a:ea typeface="Times Roman"/>
                <a:cs typeface="Times Roman"/>
                <a:sym typeface="Times Roman"/>
              </a:defRPr>
            </a:pPr>
            <a:endParaRPr/>
          </a:p>
        </p:txBody>
      </p:sp>
      <p:sp>
        <p:nvSpPr>
          <p:cNvPr id="135" name="Image"/>
          <p:cNvSpPr>
            <a:spLocks noGrp="1"/>
          </p:cNvSpPr>
          <p:nvPr>
            <p:ph type="pic" sz="quarter" idx="22"/>
          </p:nvPr>
        </p:nvSpPr>
        <p:spPr>
          <a:xfrm>
            <a:off x="150502" y="4658004"/>
            <a:ext cx="783518" cy="377087"/>
          </a:xfrm>
          <a:prstGeom prst="rect">
            <a:avLst/>
          </a:prstGeom>
        </p:spPr>
        <p:txBody>
          <a:bodyPr lIns="91439" tIns="45719" rIns="91439" bIns="45719" anchor="t">
            <a:noAutofit/>
          </a:bodyPr>
          <a:lstStyle/>
          <a:p>
            <a:endParaRPr/>
          </a:p>
        </p:txBody>
      </p:sp>
      <p:sp>
        <p:nvSpPr>
          <p:cNvPr id="136" name="If impatient words are spoken to you, never reply in the same spirit.”"/>
          <p:cNvSpPr txBox="1">
            <a:spLocks noGrp="1"/>
          </p:cNvSpPr>
          <p:nvPr>
            <p:ph type="body" sz="quarter" idx="23"/>
          </p:nvPr>
        </p:nvSpPr>
        <p:spPr>
          <a:xfrm>
            <a:off x="1045449" y="2144748"/>
            <a:ext cx="6732259" cy="1195150"/>
          </a:xfrm>
          <a:prstGeom prst="rect">
            <a:avLst/>
          </a:prstGeom>
        </p:spPr>
        <p:txBody>
          <a:bodyPr lIns="71436" tIns="71436" rIns="71436" bIns="71436" anchor="t"/>
          <a:lstStyle>
            <a:lvl1pPr marL="0" indent="0" defTabSz="342900">
              <a:lnSpc>
                <a:spcPct val="70000"/>
              </a:lnSpc>
              <a:spcBef>
                <a:spcPts val="0"/>
              </a:spcBef>
              <a:buSzTx/>
              <a:buNone/>
              <a:defRPr sz="10300" i="1">
                <a:solidFill>
                  <a:srgbClr val="FFFFFF"/>
                </a:solidFill>
                <a:sym typeface="Avenir Next Condensed Regular"/>
              </a:defRPr>
            </a:lvl1pPr>
          </a:lstStyle>
          <a:p>
            <a:pPr marL="0" indent="0" defTabSz="914400">
              <a:lnSpc>
                <a:spcPct val="70000"/>
              </a:lnSpc>
              <a:spcBef>
                <a:spcPts val="0"/>
              </a:spcBef>
              <a:buSzTx/>
              <a:buNone/>
              <a:defRPr sz="103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7" name="The Ministry of Healing, p. 486."/>
          <p:cNvSpPr txBox="1">
            <a:spLocks noGrp="1"/>
          </p:cNvSpPr>
          <p:nvPr>
            <p:ph type="body" sz="quarter" idx="24"/>
          </p:nvPr>
        </p:nvSpPr>
        <p:spPr>
          <a:xfrm>
            <a:off x="2490736" y="3236455"/>
            <a:ext cx="4420359" cy="296466"/>
          </a:xfrm>
          <a:prstGeom prst="rect">
            <a:avLst/>
          </a:prstGeom>
        </p:spPr>
        <p:txBody>
          <a:bodyPr lIns="71436" tIns="71436" rIns="71436" bIns="71436" anchor="t"/>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38"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15.xml><?xml version="1.0" encoding="utf-8"?>
<p:sldLayout xmlns:a="http://schemas.openxmlformats.org/drawingml/2006/main" xmlns:r="http://schemas.openxmlformats.org/officeDocument/2006/relationships" xmlns:p="http://schemas.openxmlformats.org/presentationml/2006/main" type="tx">
  <p:cSld name="Quote - Green">
    <p:bg>
      <p:bgPr>
        <a:blipFill rotWithShape="1">
          <a:blip r:embed="rId2"/>
          <a:srcRect/>
          <a:tile tx="0" ty="0" sx="100000" sy="100000" flip="none" algn="tl"/>
        </a:blipFill>
        <a:effectLst/>
      </p:bgPr>
    </p:bg>
    <p:spTree>
      <p:nvGrpSpPr>
        <p:cNvPr id="1" name=""/>
        <p:cNvGrpSpPr/>
        <p:nvPr/>
      </p:nvGrpSpPr>
      <p:grpSpPr>
        <a:xfrm>
          <a:off x="0" y="0"/>
          <a:ext cx="0" cy="0"/>
          <a:chOff x="0" y="0"/>
          <a:chExt cx="0" cy="0"/>
        </a:xfrm>
      </p:grpSpPr>
      <p:sp>
        <p:nvSpPr>
          <p:cNvPr id="145" name="Body Level One…"/>
          <p:cNvSpPr txBox="1">
            <a:spLocks noGrp="1"/>
          </p:cNvSpPr>
          <p:nvPr>
            <p:ph type="body" sz="quarter" idx="1"/>
          </p:nvPr>
        </p:nvSpPr>
        <p:spPr>
          <a:xfrm>
            <a:off x="256416" y="629906"/>
            <a:ext cx="992652" cy="2587229"/>
          </a:xfrm>
          <a:prstGeom prst="rect">
            <a:avLst/>
          </a:prstGeom>
        </p:spPr>
        <p:txBody>
          <a:bodyPr lIns="71436" tIns="71436" rIns="71436" bIns="71436"/>
          <a:lstStyle>
            <a:lvl1pPr marL="0" indent="0" defTabSz="342900">
              <a:lnSpc>
                <a:spcPct val="90000"/>
              </a:lnSpc>
              <a:spcBef>
                <a:spcPts val="0"/>
              </a:spcBef>
              <a:buSzTx/>
              <a:buNone/>
              <a:defRPr sz="16575">
                <a:solidFill>
                  <a:srgbClr val="FEBF2E"/>
                </a:solidFill>
                <a:latin typeface="Times Roman"/>
                <a:ea typeface="Times Roman"/>
                <a:cs typeface="Times Roman"/>
                <a:sym typeface="Times Roman"/>
              </a:defRPr>
            </a:lvl1pPr>
            <a:lvl2pPr marL="2213238" indent="-2046551" defTabSz="342900">
              <a:lnSpc>
                <a:spcPct val="90000"/>
              </a:lnSpc>
              <a:spcBef>
                <a:spcPts val="0"/>
              </a:spcBef>
              <a:buSzPct val="75000"/>
              <a:defRPr sz="16575">
                <a:solidFill>
                  <a:srgbClr val="FEBF2E"/>
                </a:solidFill>
                <a:latin typeface="Times Roman"/>
                <a:ea typeface="Times Roman"/>
                <a:cs typeface="Times Roman"/>
                <a:sym typeface="Times Roman"/>
              </a:defRPr>
            </a:lvl2pPr>
            <a:lvl3pPr marL="2379926" indent="-2046551" defTabSz="342900">
              <a:lnSpc>
                <a:spcPct val="90000"/>
              </a:lnSpc>
              <a:spcBef>
                <a:spcPts val="0"/>
              </a:spcBef>
              <a:buSzPct val="75000"/>
              <a:defRPr sz="16575">
                <a:solidFill>
                  <a:srgbClr val="FEBF2E"/>
                </a:solidFill>
                <a:latin typeface="Times Roman"/>
                <a:ea typeface="Times Roman"/>
                <a:cs typeface="Times Roman"/>
                <a:sym typeface="Times Roman"/>
              </a:defRPr>
            </a:lvl3pPr>
            <a:lvl4pPr marL="2546613" indent="-2046551" defTabSz="342900">
              <a:lnSpc>
                <a:spcPct val="90000"/>
              </a:lnSpc>
              <a:spcBef>
                <a:spcPts val="0"/>
              </a:spcBef>
              <a:buSzPct val="75000"/>
              <a:defRPr sz="16575">
                <a:solidFill>
                  <a:srgbClr val="FEBF2E"/>
                </a:solidFill>
                <a:latin typeface="Times Roman"/>
                <a:ea typeface="Times Roman"/>
                <a:cs typeface="Times Roman"/>
                <a:sym typeface="Times Roman"/>
              </a:defRPr>
            </a:lvl4pPr>
            <a:lvl5pPr marL="2713301" indent="-2046551" defTabSz="342900">
              <a:lnSpc>
                <a:spcPct val="90000"/>
              </a:lnSpc>
              <a:spcBef>
                <a:spcPts val="0"/>
              </a:spcBef>
              <a:buSzPct val="75000"/>
              <a:defRPr sz="16575">
                <a:solidFill>
                  <a:srgbClr val="FEBF2E"/>
                </a:solidFill>
                <a:latin typeface="Times Roman"/>
                <a:ea typeface="Times Roman"/>
                <a:cs typeface="Times Roman"/>
                <a:sym typeface="Times Roman"/>
              </a:defRPr>
            </a:lvl5pPr>
          </a:lstStyle>
          <a:p>
            <a:r>
              <a:t>Body Level One</a:t>
            </a:r>
          </a:p>
          <a:p>
            <a:pPr lvl="1"/>
            <a:r>
              <a:t>Body Level Two</a:t>
            </a:r>
          </a:p>
          <a:p>
            <a:pPr lvl="2"/>
            <a:r>
              <a:t>Body Level Three</a:t>
            </a:r>
          </a:p>
          <a:p>
            <a:pPr lvl="3"/>
            <a:r>
              <a:t>Body Level Four</a:t>
            </a:r>
          </a:p>
          <a:p>
            <a:pPr lvl="4"/>
            <a:r>
              <a:t>Body Level Five</a:t>
            </a:r>
          </a:p>
        </p:txBody>
      </p:sp>
      <p:sp>
        <p:nvSpPr>
          <p:cNvPr id="146" name="Ellen G White, Happiness Homemade, p. 24."/>
          <p:cNvSpPr txBox="1">
            <a:spLocks noGrp="1"/>
          </p:cNvSpPr>
          <p:nvPr>
            <p:ph type="body" sz="quarter" idx="21"/>
          </p:nvPr>
        </p:nvSpPr>
        <p:spPr>
          <a:xfrm>
            <a:off x="3057962" y="3953267"/>
            <a:ext cx="4245570" cy="296466"/>
          </a:xfrm>
          <a:prstGeom prst="rect">
            <a:avLst/>
          </a:prstGeom>
        </p:spPr>
        <p:txBody>
          <a:bodyPr lIns="71436" tIns="71436" rIns="71436" bIns="71436"/>
          <a:lstStyle>
            <a:lvl1pPr marL="0" indent="0" algn="r" defTabSz="342900">
              <a:spcBef>
                <a:spcPts val="0"/>
              </a:spcBef>
              <a:buSzTx/>
              <a:buNone/>
              <a:defRPr sz="3700" i="1">
                <a:solidFill>
                  <a:srgbClr val="FFFFFF"/>
                </a:solidFill>
                <a:sym typeface="Avenir Next Condensed Regular"/>
              </a:defRPr>
            </a:lvl1pPr>
          </a:lstStyle>
          <a:p>
            <a:pPr marL="0" indent="0" algn="r" defTabSz="914400">
              <a:spcBef>
                <a:spcPts val="0"/>
              </a:spcBef>
              <a:buSzTx/>
              <a:buNone/>
              <a:defRPr sz="3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7" name="Determine to be all that is possible to be to each other. Continue the early attentions. In every way encourage each other in fighting the battles of life…Let there be mutual love, mutual forbearance.  Then marriage, instead of being the end of love,…"/>
          <p:cNvSpPr txBox="1">
            <a:spLocks noGrp="1"/>
          </p:cNvSpPr>
          <p:nvPr>
            <p:ph type="body" sz="half" idx="22"/>
          </p:nvPr>
        </p:nvSpPr>
        <p:spPr>
          <a:xfrm>
            <a:off x="917028" y="1572763"/>
            <a:ext cx="6612944" cy="2303860"/>
          </a:xfrm>
          <a:prstGeom prst="rect">
            <a:avLst/>
          </a:prstGeom>
        </p:spPr>
        <p:txBody>
          <a:bodyPr lIns="71436" tIns="71436" rIns="71436" bIns="71436"/>
          <a:lstStyle>
            <a:lvl1pPr marL="0" indent="0" defTabSz="342900">
              <a:lnSpc>
                <a:spcPct val="70000"/>
              </a:lnSpc>
              <a:spcBef>
                <a:spcPts val="0"/>
              </a:spcBef>
              <a:buSzTx/>
              <a:buNone/>
              <a:defRPr sz="7700" i="1">
                <a:solidFill>
                  <a:srgbClr val="FFFFFF"/>
                </a:solidFill>
                <a:sym typeface="Avenir Next Condensed Regular"/>
              </a:defRPr>
            </a:lvl1pPr>
          </a:lstStyle>
          <a:p>
            <a:pPr marL="0" indent="0" defTabSz="914400">
              <a:lnSpc>
                <a:spcPct val="70000"/>
              </a:lnSpc>
              <a:spcBef>
                <a:spcPts val="0"/>
              </a:spcBef>
              <a:buSzTx/>
              <a:buNone/>
              <a:defRPr sz="7700" i="1">
                <a:solidFill>
                  <a:srgbClr val="FFFFFF"/>
                </a:solidFill>
                <a:latin typeface="Avenir Next Condensed Regular"/>
                <a:ea typeface="Avenir Next Condensed Regular"/>
                <a:cs typeface="Avenir Next Condensed Regular"/>
                <a:sym typeface="Avenir Next Condensed Regular"/>
              </a:defRPr>
            </a:pPr>
            <a:endParaRPr/>
          </a:p>
        </p:txBody>
      </p:sp>
      <p:sp>
        <p:nvSpPr>
          <p:cNvPr id="148" name="Line"/>
          <p:cNvSpPr/>
          <p:nvPr/>
        </p:nvSpPr>
        <p:spPr>
          <a:xfrm>
            <a:off x="376773" y="824260"/>
            <a:ext cx="9144002" cy="0"/>
          </a:xfrm>
          <a:prstGeom prst="line">
            <a:avLst/>
          </a:prstGeom>
          <a:ln w="12700">
            <a:solidFill>
              <a:srgbClr val="003E3E"/>
            </a:solidFill>
            <a:miter lim="400000"/>
          </a:ln>
        </p:spPr>
        <p:txBody>
          <a:bodyPr lIns="17144" tIns="17144" rIns="17144" bIns="17144"/>
          <a:lstStyle/>
          <a:p>
            <a:pPr algn="l" defTabSz="342900">
              <a:defRPr sz="6000" b="0" i="1">
                <a:solidFill>
                  <a:srgbClr val="53585F"/>
                </a:solidFill>
                <a:latin typeface="Times Roman"/>
                <a:ea typeface="Times Roman"/>
                <a:cs typeface="Times Roman"/>
                <a:sym typeface="Times Roman"/>
              </a:defRPr>
            </a:pPr>
            <a:endParaRPr sz="2250"/>
          </a:p>
        </p:txBody>
      </p:sp>
      <p:sp>
        <p:nvSpPr>
          <p:cNvPr id="149" name="Title in one line"/>
          <p:cNvSpPr txBox="1">
            <a:spLocks noGrp="1"/>
          </p:cNvSpPr>
          <p:nvPr>
            <p:ph type="body" sz="quarter" idx="23"/>
          </p:nvPr>
        </p:nvSpPr>
        <p:spPr>
          <a:xfrm>
            <a:off x="267484" y="386237"/>
            <a:ext cx="2859383" cy="506016"/>
          </a:xfrm>
          <a:prstGeom prst="rect">
            <a:avLst/>
          </a:prstGeom>
        </p:spPr>
        <p:txBody>
          <a:bodyPr lIns="71436" tIns="71436" rIns="71436" bIns="71436" anchor="t"/>
          <a:lstStyle>
            <a:lvl1pPr marL="0" indent="0" defTabSz="342900">
              <a:lnSpc>
                <a:spcPct val="70000"/>
              </a:lnSpc>
              <a:spcBef>
                <a:spcPts val="0"/>
              </a:spcBef>
              <a:buSzTx/>
              <a:buNone/>
              <a:defRPr sz="9500">
                <a:solidFill>
                  <a:srgbClr val="004242"/>
                </a:solidFill>
                <a:latin typeface="Adobe Garamond Pro"/>
                <a:sym typeface="Adobe Garamond Pro"/>
              </a:defRPr>
            </a:lvl1pPr>
          </a:lstStyle>
          <a:p>
            <a:pPr marL="0" indent="0" defTabSz="914400">
              <a:lnSpc>
                <a:spcPct val="70000"/>
              </a:lnSpc>
              <a:spcBef>
                <a:spcPts val="0"/>
              </a:spcBef>
              <a:buSzTx/>
              <a:buNone/>
              <a:defRPr sz="9500">
                <a:solidFill>
                  <a:srgbClr val="004242"/>
                </a:solidFill>
                <a:latin typeface="Adobe Garamond Pro"/>
                <a:ea typeface="Adobe Garamond Pro"/>
                <a:cs typeface="Adobe Garamond Pro"/>
                <a:sym typeface="Adobe Garamond Pro"/>
              </a:defRPr>
            </a:pPr>
            <a:endParaRPr/>
          </a:p>
        </p:txBody>
      </p:sp>
      <p:sp>
        <p:nvSpPr>
          <p:cNvPr id="150" name="Rectangle"/>
          <p:cNvSpPr/>
          <p:nvPr/>
        </p:nvSpPr>
        <p:spPr>
          <a:xfrm>
            <a:off x="7835355" y="-696"/>
            <a:ext cx="1305073" cy="5144891"/>
          </a:xfrm>
          <a:prstGeom prst="rect">
            <a:avLst/>
          </a:prstGeom>
          <a:gradFill>
            <a:gsLst>
              <a:gs pos="0">
                <a:srgbClr val="006F70"/>
              </a:gs>
              <a:gs pos="41141">
                <a:srgbClr val="7F974F"/>
              </a:gs>
              <a:gs pos="70902">
                <a:srgbClr val="FEBF2D"/>
              </a:gs>
              <a:gs pos="100000">
                <a:srgbClr val="FFD165"/>
              </a:gs>
            </a:gsLst>
            <a:lin ang="16406796"/>
          </a:gradFill>
          <a:ln w="12700">
            <a:miter lim="400000"/>
          </a:ln>
        </p:spPr>
        <p:txBody>
          <a:bodyPr lIns="26789" tIns="26789" rIns="26789" bIns="26789" anchor="ctr"/>
          <a:lstStyle/>
          <a:p>
            <a:pPr defTabSz="308074">
              <a:defRPr sz="3200" b="0">
                <a:solidFill>
                  <a:srgbClr val="FFFFFF"/>
                </a:solidFill>
                <a:latin typeface="Helvetica Light"/>
                <a:ea typeface="Helvetica Light"/>
                <a:cs typeface="Helvetica Light"/>
                <a:sym typeface="Helvetica Light"/>
              </a:defRPr>
            </a:pPr>
            <a:endParaRPr sz="1200"/>
          </a:p>
        </p:txBody>
      </p:sp>
      <p:pic>
        <p:nvPicPr>
          <p:cNvPr id="151" name="Image" descr="Image"/>
          <p:cNvPicPr>
            <a:picLocks noChangeAspect="1"/>
          </p:cNvPicPr>
          <p:nvPr/>
        </p:nvPicPr>
        <p:blipFill>
          <a:blip r:embed="rId3"/>
          <a:stretch>
            <a:fillRect/>
          </a:stretch>
        </p:blipFill>
        <p:spPr>
          <a:xfrm>
            <a:off x="8135168" y="235265"/>
            <a:ext cx="705446" cy="633338"/>
          </a:xfrm>
          <a:prstGeom prst="rect">
            <a:avLst/>
          </a:prstGeom>
          <a:ln w="12700">
            <a:miter lim="400000"/>
          </a:ln>
        </p:spPr>
      </p:pic>
      <p:grpSp>
        <p:nvGrpSpPr>
          <p:cNvPr id="155" name="Group"/>
          <p:cNvGrpSpPr/>
          <p:nvPr/>
        </p:nvGrpSpPr>
        <p:grpSpPr>
          <a:xfrm>
            <a:off x="149691" y="4658004"/>
            <a:ext cx="785140" cy="377087"/>
            <a:chOff x="0" y="0"/>
            <a:chExt cx="2093706" cy="1005565"/>
          </a:xfrm>
        </p:grpSpPr>
        <p:pic>
          <p:nvPicPr>
            <p:cNvPr id="152" name="Image" descr="Image"/>
            <p:cNvPicPr>
              <a:picLocks noChangeAspect="1"/>
            </p:cNvPicPr>
            <p:nvPr/>
          </p:nvPicPr>
          <p:blipFill>
            <a:blip r:embed="rId4"/>
            <a:stretch>
              <a:fillRect/>
            </a:stretch>
          </p:blipFill>
          <p:spPr>
            <a:xfrm>
              <a:off x="0" y="572486"/>
              <a:ext cx="2093707" cy="433080"/>
            </a:xfrm>
            <a:prstGeom prst="rect">
              <a:avLst/>
            </a:prstGeom>
            <a:ln w="12700" cap="flat">
              <a:noFill/>
              <a:miter lim="400000"/>
            </a:ln>
            <a:effectLst/>
          </p:spPr>
        </p:pic>
        <p:pic>
          <p:nvPicPr>
            <p:cNvPr id="153" name="Image" descr="Image"/>
            <p:cNvPicPr>
              <a:picLocks noChangeAspect="1"/>
            </p:cNvPicPr>
            <p:nvPr/>
          </p:nvPicPr>
          <p:blipFill>
            <a:blip r:embed="rId5"/>
            <a:stretch>
              <a:fillRect/>
            </a:stretch>
          </p:blipFill>
          <p:spPr>
            <a:xfrm>
              <a:off x="434402" y="-1"/>
              <a:ext cx="1638292" cy="700996"/>
            </a:xfrm>
            <a:prstGeom prst="rect">
              <a:avLst/>
            </a:prstGeom>
            <a:ln w="12700" cap="flat">
              <a:noFill/>
              <a:miter lim="400000"/>
            </a:ln>
            <a:effectLst/>
          </p:spPr>
        </p:pic>
        <p:pic>
          <p:nvPicPr>
            <p:cNvPr id="154" name="Image" descr="Image"/>
            <p:cNvPicPr>
              <a:picLocks noChangeAspect="1"/>
            </p:cNvPicPr>
            <p:nvPr/>
          </p:nvPicPr>
          <p:blipFill>
            <a:blip r:embed="rId6"/>
            <a:stretch>
              <a:fillRect/>
            </a:stretch>
          </p:blipFill>
          <p:spPr>
            <a:xfrm>
              <a:off x="417470" y="688627"/>
              <a:ext cx="1672156" cy="14926"/>
            </a:xfrm>
            <a:prstGeom prst="rect">
              <a:avLst/>
            </a:prstGeom>
            <a:ln w="12700" cap="flat">
              <a:noFill/>
              <a:miter lim="400000"/>
            </a:ln>
            <a:effectLst/>
          </p:spPr>
        </p:pic>
      </p:grpSp>
      <p:sp>
        <p:nvSpPr>
          <p:cNvPr id="156" name="Slide Number"/>
          <p:cNvSpPr txBox="1">
            <a:spLocks noGrp="1"/>
          </p:cNvSpPr>
          <p:nvPr>
            <p:ph type="sldNum" sz="quarter" idx="2"/>
          </p:nvPr>
        </p:nvSpPr>
        <p:spPr>
          <a:xfrm>
            <a:off x="4419574" y="4878958"/>
            <a:ext cx="298157" cy="282767"/>
          </a:xfrm>
          <a:prstGeom prst="rect">
            <a:avLst/>
          </a:prstGeom>
        </p:spPr>
        <p:txBody>
          <a:bodyPr lIns="71436" tIns="71436" rIns="71436" bIns="71436"/>
          <a:lstStyle>
            <a:lvl1pPr defTabSz="308074">
              <a:defRPr>
                <a:latin typeface="Helvetica Light"/>
                <a:ea typeface="Helvetica Light"/>
                <a:cs typeface="Helvetica Light"/>
                <a:sym typeface="Helvetica Light"/>
              </a:defRPr>
            </a:lvl1p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Photo - Horizontal">
    <p:spTree>
      <p:nvGrpSpPr>
        <p:cNvPr id="1" name=""/>
        <p:cNvGrpSpPr/>
        <p:nvPr/>
      </p:nvGrpSpPr>
      <p:grpSpPr>
        <a:xfrm>
          <a:off x="0" y="0"/>
          <a:ext cx="0" cy="0"/>
          <a:chOff x="0" y="0"/>
          <a:chExt cx="0" cy="0"/>
        </a:xfrm>
      </p:grpSpPr>
      <p:sp>
        <p:nvSpPr>
          <p:cNvPr id="20" name="Image"/>
          <p:cNvSpPr>
            <a:spLocks noGrp="1"/>
          </p:cNvSpPr>
          <p:nvPr>
            <p:ph type="pic" idx="21"/>
          </p:nvPr>
        </p:nvSpPr>
        <p:spPr>
          <a:xfrm>
            <a:off x="1171575" y="-14288"/>
            <a:ext cx="6800850" cy="4536262"/>
          </a:xfrm>
          <a:prstGeom prst="rect">
            <a:avLst/>
          </a:prstGeom>
        </p:spPr>
        <p:txBody>
          <a:bodyPr lIns="91439" tIns="45719" rIns="91439" bIns="45719" anchor="t">
            <a:noAutofit/>
          </a:bodyPr>
          <a:lstStyle/>
          <a:p>
            <a:endParaRPr/>
          </a:p>
        </p:txBody>
      </p:sp>
      <p:sp>
        <p:nvSpPr>
          <p:cNvPr id="21" name="Title Text"/>
          <p:cNvSpPr txBox="1">
            <a:spLocks noGrp="1"/>
          </p:cNvSpPr>
          <p:nvPr>
            <p:ph type="title"/>
          </p:nvPr>
        </p:nvSpPr>
        <p:spPr>
          <a:xfrm>
            <a:off x="238125" y="3567113"/>
            <a:ext cx="8667750" cy="752475"/>
          </a:xfrm>
          <a:prstGeom prst="rect">
            <a:avLst/>
          </a:prstGeom>
        </p:spPr>
        <p:txBody>
          <a:bodyPr anchor="b"/>
          <a:lstStyle/>
          <a:p>
            <a:r>
              <a:t>Title Text</a:t>
            </a:r>
          </a:p>
        </p:txBody>
      </p:sp>
      <p:sp>
        <p:nvSpPr>
          <p:cNvPr id="22" name="Body Level One…"/>
          <p:cNvSpPr txBox="1">
            <a:spLocks noGrp="1"/>
          </p:cNvSpPr>
          <p:nvPr>
            <p:ph type="body" sz="quarter" idx="1"/>
          </p:nvPr>
        </p:nvSpPr>
        <p:spPr>
          <a:xfrm>
            <a:off x="238125" y="4291012"/>
            <a:ext cx="8667750" cy="595313"/>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2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Title - Center">
    <p:spTree>
      <p:nvGrpSpPr>
        <p:cNvPr id="1" name=""/>
        <p:cNvGrpSpPr/>
        <p:nvPr/>
      </p:nvGrpSpPr>
      <p:grpSpPr>
        <a:xfrm>
          <a:off x="0" y="0"/>
          <a:ext cx="0" cy="0"/>
          <a:chOff x="0" y="0"/>
          <a:chExt cx="0" cy="0"/>
        </a:xfrm>
      </p:grpSpPr>
      <p:sp>
        <p:nvSpPr>
          <p:cNvPr id="30" name="Title Text"/>
          <p:cNvSpPr txBox="1">
            <a:spLocks noGrp="1"/>
          </p:cNvSpPr>
          <p:nvPr>
            <p:ph type="title"/>
          </p:nvPr>
        </p:nvSpPr>
        <p:spPr>
          <a:xfrm>
            <a:off x="666750" y="1700213"/>
            <a:ext cx="7810500" cy="1743075"/>
          </a:xfrm>
          <a:prstGeom prst="rect">
            <a:avLst/>
          </a:prstGeom>
        </p:spPr>
        <p:txBody>
          <a:bodyPr/>
          <a:lstStyle/>
          <a:p>
            <a:r>
              <a:t>Title Text</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Photo - Vertical">
    <p:spTree>
      <p:nvGrpSpPr>
        <p:cNvPr id="1" name=""/>
        <p:cNvGrpSpPr/>
        <p:nvPr/>
      </p:nvGrpSpPr>
      <p:grpSpPr>
        <a:xfrm>
          <a:off x="0" y="0"/>
          <a:ext cx="0" cy="0"/>
          <a:chOff x="0" y="0"/>
          <a:chExt cx="0" cy="0"/>
        </a:xfrm>
      </p:grpSpPr>
      <p:sp>
        <p:nvSpPr>
          <p:cNvPr id="38" name="Image"/>
          <p:cNvSpPr>
            <a:spLocks noGrp="1"/>
          </p:cNvSpPr>
          <p:nvPr>
            <p:ph type="pic" idx="21"/>
          </p:nvPr>
        </p:nvSpPr>
        <p:spPr>
          <a:xfrm>
            <a:off x="2981325" y="414338"/>
            <a:ext cx="6472238" cy="4314825"/>
          </a:xfrm>
          <a:prstGeom prst="rect">
            <a:avLst/>
          </a:prstGeom>
        </p:spPr>
        <p:txBody>
          <a:bodyPr lIns="91439" tIns="45719" rIns="91439" bIns="45719" anchor="t">
            <a:noAutofit/>
          </a:bodyPr>
          <a:lstStyle/>
          <a:p>
            <a:endParaRPr/>
          </a:p>
        </p:txBody>
      </p:sp>
      <p:sp>
        <p:nvSpPr>
          <p:cNvPr id="39" name="Title Text"/>
          <p:cNvSpPr txBox="1">
            <a:spLocks noGrp="1"/>
          </p:cNvSpPr>
          <p:nvPr>
            <p:ph type="title"/>
          </p:nvPr>
        </p:nvSpPr>
        <p:spPr>
          <a:xfrm>
            <a:off x="619125" y="357187"/>
            <a:ext cx="3833813" cy="2081213"/>
          </a:xfrm>
          <a:prstGeom prst="rect">
            <a:avLst/>
          </a:prstGeom>
        </p:spPr>
        <p:txBody>
          <a:bodyPr anchor="b"/>
          <a:lstStyle>
            <a:lvl1pPr>
              <a:defRPr sz="3150"/>
            </a:lvl1pPr>
          </a:lstStyle>
          <a:p>
            <a:r>
              <a:t>Title Text</a:t>
            </a:r>
          </a:p>
        </p:txBody>
      </p:sp>
      <p:sp>
        <p:nvSpPr>
          <p:cNvPr id="40" name="Body Level One…"/>
          <p:cNvSpPr txBox="1">
            <a:spLocks noGrp="1"/>
          </p:cNvSpPr>
          <p:nvPr>
            <p:ph type="body" sz="quarter" idx="1"/>
          </p:nvPr>
        </p:nvSpPr>
        <p:spPr>
          <a:xfrm>
            <a:off x="619125" y="2447925"/>
            <a:ext cx="3833813" cy="2147888"/>
          </a:xfrm>
          <a:prstGeom prst="rect">
            <a:avLst/>
          </a:prstGeom>
        </p:spPr>
        <p:txBody>
          <a:bodyPr anchor="t"/>
          <a:lstStyle>
            <a:lvl1pPr marL="0" indent="0" algn="ctr">
              <a:spcBef>
                <a:spcPts val="0"/>
              </a:spcBef>
              <a:buSzTx/>
              <a:buNone/>
              <a:defRPr sz="2025"/>
            </a:lvl1pPr>
            <a:lvl2pPr marL="0" indent="0" algn="ctr">
              <a:spcBef>
                <a:spcPts val="0"/>
              </a:spcBef>
              <a:buSzTx/>
              <a:buNone/>
              <a:defRPr sz="2025"/>
            </a:lvl2pPr>
            <a:lvl3pPr marL="0" indent="0" algn="ctr">
              <a:spcBef>
                <a:spcPts val="0"/>
              </a:spcBef>
              <a:buSzTx/>
              <a:buNone/>
              <a:defRPr sz="2025"/>
            </a:lvl3pPr>
            <a:lvl4pPr marL="0" indent="0" algn="ctr">
              <a:spcBef>
                <a:spcPts val="0"/>
              </a:spcBef>
              <a:buSzTx/>
              <a:buNone/>
              <a:defRPr sz="2025"/>
            </a:lvl4pPr>
            <a:lvl5pPr marL="0" indent="0" algn="ctr">
              <a:spcBef>
                <a:spcPts val="0"/>
              </a:spcBef>
              <a:buSzTx/>
              <a:buNone/>
              <a:defRPr sz="2025"/>
            </a:lvl5pPr>
          </a:lstStyle>
          <a:p>
            <a:r>
              <a:t>Body Level One</a:t>
            </a:r>
          </a:p>
          <a:p>
            <a:pPr lvl="1"/>
            <a:r>
              <a:t>Body Level Two</a:t>
            </a:r>
          </a:p>
          <a:p>
            <a:pPr lvl="2"/>
            <a:r>
              <a:t>Body Level Three</a:t>
            </a:r>
          </a:p>
          <a:p>
            <a:pPr lvl="3"/>
            <a:r>
              <a:t>Body Level Four</a:t>
            </a:r>
          </a:p>
          <a:p>
            <a:pPr lvl="4"/>
            <a:r>
              <a:t>Body Level Five</a:t>
            </a:r>
          </a:p>
        </p:txBody>
      </p:sp>
      <p:sp>
        <p:nvSpPr>
          <p:cNvPr id="4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Title - Top">
    <p:spTree>
      <p:nvGrpSpPr>
        <p:cNvPr id="1" name=""/>
        <p:cNvGrpSpPr/>
        <p:nvPr/>
      </p:nvGrpSpPr>
      <p:grpSpPr>
        <a:xfrm>
          <a:off x="0" y="0"/>
          <a:ext cx="0" cy="0"/>
          <a:chOff x="0" y="0"/>
          <a:chExt cx="0" cy="0"/>
        </a:xfrm>
      </p:grpSpPr>
      <p:sp>
        <p:nvSpPr>
          <p:cNvPr id="48" name="Title Text"/>
          <p:cNvSpPr txBox="1">
            <a:spLocks noGrp="1"/>
          </p:cNvSpPr>
          <p:nvPr>
            <p:ph type="title"/>
          </p:nvPr>
        </p:nvSpPr>
        <p:spPr>
          <a:prstGeom prst="rect">
            <a:avLst/>
          </a:prstGeom>
        </p:spPr>
        <p:txBody>
          <a:bodyPr/>
          <a:lstStyle/>
          <a:p>
            <a:r>
              <a:t>Title Text</a:t>
            </a:r>
          </a:p>
        </p:txBody>
      </p:sp>
      <p:sp>
        <p:nvSpPr>
          <p:cNvPr id="49"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amp; Bullets">
    <p:spTree>
      <p:nvGrpSpPr>
        <p:cNvPr id="1" name=""/>
        <p:cNvGrpSpPr/>
        <p:nvPr/>
      </p:nvGrpSpPr>
      <p:grpSpPr>
        <a:xfrm>
          <a:off x="0" y="0"/>
          <a:ext cx="0" cy="0"/>
          <a:chOff x="0" y="0"/>
          <a:chExt cx="0" cy="0"/>
        </a:xfrm>
      </p:grpSpPr>
      <p:sp>
        <p:nvSpPr>
          <p:cNvPr id="56" name="Title Text"/>
          <p:cNvSpPr txBox="1">
            <a:spLocks noGrp="1"/>
          </p:cNvSpPr>
          <p:nvPr>
            <p:ph type="title"/>
          </p:nvPr>
        </p:nvSpPr>
        <p:spPr>
          <a:prstGeom prst="rect">
            <a:avLst/>
          </a:prstGeom>
        </p:spPr>
        <p:txBody>
          <a:bodyPr/>
          <a:lstStyle/>
          <a:p>
            <a:r>
              <a:t>Title Text</a:t>
            </a:r>
          </a:p>
        </p:txBody>
      </p:sp>
      <p:sp>
        <p:nvSpPr>
          <p:cNvPr id="57" name="Body Level One…"/>
          <p:cNvSpPr txBox="1">
            <a:spLocks noGrp="1"/>
          </p:cNvSpPr>
          <p:nvPr>
            <p:ph type="body" idx="1"/>
          </p:nvPr>
        </p:nvSpPr>
        <p:spPr>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Title, Bullets &amp; Photo">
    <p:spTree>
      <p:nvGrpSpPr>
        <p:cNvPr id="1" name=""/>
        <p:cNvGrpSpPr/>
        <p:nvPr/>
      </p:nvGrpSpPr>
      <p:grpSpPr>
        <a:xfrm>
          <a:off x="0" y="0"/>
          <a:ext cx="0" cy="0"/>
          <a:chOff x="0" y="0"/>
          <a:chExt cx="0" cy="0"/>
        </a:xfrm>
      </p:grpSpPr>
      <p:sp>
        <p:nvSpPr>
          <p:cNvPr id="65" name="Image"/>
          <p:cNvSpPr>
            <a:spLocks noGrp="1"/>
          </p:cNvSpPr>
          <p:nvPr>
            <p:ph type="pic" sz="half" idx="21"/>
          </p:nvPr>
        </p:nvSpPr>
        <p:spPr>
          <a:xfrm>
            <a:off x="4110038" y="1181100"/>
            <a:ext cx="5229225" cy="3486150"/>
          </a:xfrm>
          <a:prstGeom prst="rect">
            <a:avLst/>
          </a:prstGeom>
        </p:spPr>
        <p:txBody>
          <a:bodyPr lIns="91439" tIns="45719" rIns="91439" bIns="45719" anchor="t">
            <a:noAutofit/>
          </a:bodyPr>
          <a:lstStyle/>
          <a:p>
            <a:endParaRPr/>
          </a:p>
        </p:txBody>
      </p:sp>
      <p:sp>
        <p:nvSpPr>
          <p:cNvPr id="66" name="Title Text"/>
          <p:cNvSpPr txBox="1">
            <a:spLocks noGrp="1"/>
          </p:cNvSpPr>
          <p:nvPr>
            <p:ph type="title"/>
          </p:nvPr>
        </p:nvSpPr>
        <p:spPr>
          <a:prstGeom prst="rect">
            <a:avLst/>
          </a:prstGeom>
        </p:spPr>
        <p:txBody>
          <a:bodyPr/>
          <a:lstStyle/>
          <a:p>
            <a:r>
              <a:t>Title Text</a:t>
            </a:r>
          </a:p>
        </p:txBody>
      </p:sp>
      <p:sp>
        <p:nvSpPr>
          <p:cNvPr id="67" name="Body Level One…"/>
          <p:cNvSpPr txBox="1">
            <a:spLocks noGrp="1"/>
          </p:cNvSpPr>
          <p:nvPr>
            <p:ph type="body" sz="half" idx="1"/>
          </p:nvPr>
        </p:nvSpPr>
        <p:spPr>
          <a:xfrm>
            <a:off x="633412" y="1181100"/>
            <a:ext cx="3833813" cy="3486150"/>
          </a:xfrm>
          <a:prstGeom prst="rect">
            <a:avLst/>
          </a:prstGeom>
        </p:spPr>
        <p:txBody>
          <a:bodyPr/>
          <a:lstStyle>
            <a:lvl1pPr marL="209550" indent="-209550">
              <a:spcBef>
                <a:spcPts val="1688"/>
              </a:spcBef>
              <a:defRPr sz="1425"/>
            </a:lvl1pPr>
            <a:lvl2pPr marL="419100" indent="-209550">
              <a:spcBef>
                <a:spcPts val="1688"/>
              </a:spcBef>
              <a:defRPr sz="1425"/>
            </a:lvl2pPr>
            <a:lvl3pPr marL="628650" indent="-209550">
              <a:spcBef>
                <a:spcPts val="1688"/>
              </a:spcBef>
              <a:defRPr sz="1425"/>
            </a:lvl3pPr>
            <a:lvl4pPr marL="838200" indent="-209550">
              <a:spcBef>
                <a:spcPts val="1688"/>
              </a:spcBef>
              <a:defRPr sz="1425"/>
            </a:lvl4pPr>
            <a:lvl5pPr marL="1047750" indent="-209550">
              <a:spcBef>
                <a:spcPts val="1688"/>
              </a:spcBef>
              <a:defRPr sz="1425"/>
            </a:lvl5pPr>
          </a:lstStyle>
          <a:p>
            <a:r>
              <a:t>Body Level One</a:t>
            </a:r>
          </a:p>
          <a:p>
            <a:pPr lvl="1"/>
            <a:r>
              <a:t>Body Level Two</a:t>
            </a:r>
          </a:p>
          <a:p>
            <a:pPr lvl="2"/>
            <a:r>
              <a:t>Body Level Three</a:t>
            </a:r>
          </a:p>
          <a:p>
            <a:pPr lvl="3"/>
            <a:r>
              <a:t>Body Level Four</a:t>
            </a:r>
          </a:p>
          <a:p>
            <a:pPr lvl="4"/>
            <a:r>
              <a:t>Body Level Five</a:t>
            </a:r>
          </a:p>
        </p:txBody>
      </p:sp>
      <p:sp>
        <p:nvSpPr>
          <p:cNvPr id="6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Bullets">
    <p:spTree>
      <p:nvGrpSpPr>
        <p:cNvPr id="1" name=""/>
        <p:cNvGrpSpPr/>
        <p:nvPr/>
      </p:nvGrpSpPr>
      <p:grpSpPr>
        <a:xfrm>
          <a:off x="0" y="0"/>
          <a:ext cx="0" cy="0"/>
          <a:chOff x="0" y="0"/>
          <a:chExt cx="0" cy="0"/>
        </a:xfrm>
      </p:grpSpPr>
      <p:sp>
        <p:nvSpPr>
          <p:cNvPr id="75" name="Body Level One…"/>
          <p:cNvSpPr txBox="1">
            <a:spLocks noGrp="1"/>
          </p:cNvSpPr>
          <p:nvPr>
            <p:ph type="body" idx="1"/>
          </p:nvPr>
        </p:nvSpPr>
        <p:spPr>
          <a:xfrm>
            <a:off x="633413" y="666750"/>
            <a:ext cx="7877175" cy="3810000"/>
          </a:xfrm>
          <a:prstGeom prst="rect">
            <a:avLst/>
          </a:prstGeom>
        </p:spPr>
        <p:txBody>
          <a:bodyPr/>
          <a:lstStyle>
            <a:lvl1pPr>
              <a:defRPr sz="1800"/>
            </a:lvl1pPr>
            <a:lvl2pPr>
              <a:defRPr sz="1800"/>
            </a:lvl2pPr>
            <a:lvl3pPr>
              <a:defRPr sz="1800"/>
            </a:lvl3pPr>
            <a:lvl4pPr>
              <a:defRPr sz="1800"/>
            </a:lvl4pPr>
            <a:lvl5pPr>
              <a:defRPr sz="1800"/>
            </a:lvl5pPr>
          </a:lstStyle>
          <a:p>
            <a:r>
              <a:t>Body Level One</a:t>
            </a:r>
          </a:p>
          <a:p>
            <a:pPr lvl="1"/>
            <a:r>
              <a:t>Body Level Two</a:t>
            </a:r>
          </a:p>
          <a:p>
            <a:pPr lvl="2"/>
            <a:r>
              <a:t>Body Level Three</a:t>
            </a:r>
          </a:p>
          <a:p>
            <a:pPr lvl="3"/>
            <a:r>
              <a:t>Body Level Four</a:t>
            </a:r>
          </a:p>
          <a:p>
            <a:pPr lvl="4"/>
            <a:r>
              <a:t>Body Level Five</a:t>
            </a:r>
          </a:p>
        </p:txBody>
      </p:sp>
      <p:sp>
        <p:nvSpPr>
          <p:cNvPr id="7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hoto - 3 Up">
    <p:spTree>
      <p:nvGrpSpPr>
        <p:cNvPr id="1" name=""/>
        <p:cNvGrpSpPr/>
        <p:nvPr/>
      </p:nvGrpSpPr>
      <p:grpSpPr>
        <a:xfrm>
          <a:off x="0" y="0"/>
          <a:ext cx="0" cy="0"/>
          <a:chOff x="0" y="0"/>
          <a:chExt cx="0" cy="0"/>
        </a:xfrm>
      </p:grpSpPr>
      <p:sp>
        <p:nvSpPr>
          <p:cNvPr id="83" name="Image"/>
          <p:cNvSpPr>
            <a:spLocks noGrp="1"/>
          </p:cNvSpPr>
          <p:nvPr>
            <p:ph type="pic" sz="quarter" idx="21"/>
          </p:nvPr>
        </p:nvSpPr>
        <p:spPr>
          <a:xfrm>
            <a:off x="5880503" y="2638425"/>
            <a:ext cx="3148754" cy="2100263"/>
          </a:xfrm>
          <a:prstGeom prst="rect">
            <a:avLst/>
          </a:prstGeom>
        </p:spPr>
        <p:txBody>
          <a:bodyPr lIns="91439" tIns="45719" rIns="91439" bIns="45719" anchor="t">
            <a:noAutofit/>
          </a:bodyPr>
          <a:lstStyle/>
          <a:p>
            <a:endParaRPr/>
          </a:p>
        </p:txBody>
      </p:sp>
      <p:sp>
        <p:nvSpPr>
          <p:cNvPr id="84" name="Image"/>
          <p:cNvSpPr>
            <a:spLocks noGrp="1"/>
          </p:cNvSpPr>
          <p:nvPr>
            <p:ph type="pic" sz="quarter" idx="22"/>
          </p:nvPr>
        </p:nvSpPr>
        <p:spPr>
          <a:xfrm>
            <a:off x="5734050" y="423863"/>
            <a:ext cx="3124200" cy="2082800"/>
          </a:xfrm>
          <a:prstGeom prst="rect">
            <a:avLst/>
          </a:prstGeom>
        </p:spPr>
        <p:txBody>
          <a:bodyPr lIns="91439" tIns="45719" rIns="91439" bIns="45719" anchor="t">
            <a:noAutofit/>
          </a:bodyPr>
          <a:lstStyle/>
          <a:p>
            <a:endParaRPr/>
          </a:p>
        </p:txBody>
      </p:sp>
      <p:sp>
        <p:nvSpPr>
          <p:cNvPr id="85" name="Image"/>
          <p:cNvSpPr>
            <a:spLocks noGrp="1"/>
          </p:cNvSpPr>
          <p:nvPr>
            <p:ph type="pic" idx="23"/>
          </p:nvPr>
        </p:nvSpPr>
        <p:spPr>
          <a:xfrm>
            <a:off x="-114300" y="423862"/>
            <a:ext cx="6450806" cy="4300538"/>
          </a:xfrm>
          <a:prstGeom prst="rect">
            <a:avLst/>
          </a:prstGeom>
        </p:spPr>
        <p:txBody>
          <a:bodyPr lIns="91439" tIns="45719" rIns="91439" bIns="45719" anchor="t">
            <a:noAutofit/>
          </a:bodyPr>
          <a:lstStyle/>
          <a:p>
            <a:endParaRPr/>
          </a:p>
        </p:txBody>
      </p:sp>
      <p:sp>
        <p:nvSpPr>
          <p:cNvPr id="86"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xmlns:p14="http://schemas.microsoft.com/office/powerpoint/2010/main" spd="med"/>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633413" y="133350"/>
            <a:ext cx="7877175" cy="8572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Title Text</a:t>
            </a:r>
          </a:p>
        </p:txBody>
      </p:sp>
      <p:sp>
        <p:nvSpPr>
          <p:cNvPr id="3" name="Body Level One…"/>
          <p:cNvSpPr txBox="1">
            <a:spLocks noGrp="1"/>
          </p:cNvSpPr>
          <p:nvPr>
            <p:ph type="body" idx="1"/>
          </p:nvPr>
        </p:nvSpPr>
        <p:spPr>
          <a:xfrm>
            <a:off x="633413" y="1181100"/>
            <a:ext cx="7877175" cy="3486150"/>
          </a:xfrm>
          <a:prstGeom prst="rect">
            <a:avLst/>
          </a:prstGeom>
          <a:ln w="12700">
            <a:miter lim="400000"/>
          </a:ln>
          <a:extLst>
            <a:ext uri="{C572A759-6A51-4108-AA02-DFA0A04FC94B}">
              <ma14:wrappingTextBoxFlag xmlns:ma14="http://schemas.microsoft.com/office/mac/drawingml/2011/main" val="1"/>
            </a:ext>
          </a:extLst>
        </p:spPr>
        <p:txBody>
          <a:bodyPr lIns="50800" tIns="50800" rIns="50800" bIns="50800" anchor="ctr">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4455806" y="4905375"/>
            <a:ext cx="227627" cy="241092"/>
          </a:xfrm>
          <a:prstGeom prst="rect">
            <a:avLst/>
          </a:prstGeom>
          <a:ln w="12700">
            <a:miter lim="400000"/>
          </a:ln>
        </p:spPr>
        <p:txBody>
          <a:bodyPr wrap="none" lIns="50800" tIns="50800" rIns="50800" bIns="50800">
            <a:spAutoFit/>
          </a:bodyPr>
          <a:lstStyle>
            <a:lvl1pPr>
              <a:defRPr sz="900" b="0">
                <a:latin typeface="Helvetica Neue Light"/>
                <a:ea typeface="Helvetica Neue Light"/>
                <a:cs typeface="Helvetica Neue Light"/>
                <a:sym typeface="Helvetica Neue Light"/>
              </a:defRPr>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 id="2147483661" r:id="rId13"/>
    <p:sldLayoutId id="2147483662" r:id="rId14"/>
    <p:sldLayoutId id="2147483663" r:id="rId15"/>
  </p:sldLayoutIdLst>
  <p:transition xmlns:p14="http://schemas.microsoft.com/office/powerpoint/2010/main" spd="med"/>
  <p:txStyles>
    <p:titleStyle>
      <a:lvl1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1pPr>
      <a:lvl2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2pPr>
      <a:lvl3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3pPr>
      <a:lvl4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4pPr>
      <a:lvl5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5pPr>
      <a:lvl6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6pPr>
      <a:lvl7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7pPr>
      <a:lvl8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8pPr>
      <a:lvl9pPr marL="0" marR="0" indent="0" algn="ctr" defTabSz="309563" rtl="0" latinLnBrk="0">
        <a:lnSpc>
          <a:spcPct val="100000"/>
        </a:lnSpc>
        <a:spcBef>
          <a:spcPts val="0"/>
        </a:spcBef>
        <a:spcAft>
          <a:spcPts val="0"/>
        </a:spcAft>
        <a:buClrTx/>
        <a:buSzTx/>
        <a:buFontTx/>
        <a:buNone/>
        <a:tabLst/>
        <a:defRPr sz="4200" b="0" i="0" u="none" strike="noStrike" cap="none" spc="0" baseline="0">
          <a:solidFill>
            <a:srgbClr val="000000"/>
          </a:solidFill>
          <a:uFillTx/>
          <a:latin typeface="+mn-lt"/>
          <a:ea typeface="+mn-ea"/>
          <a:cs typeface="+mn-cs"/>
          <a:sym typeface="Helvetica Neue Medium"/>
        </a:defRPr>
      </a:lvl9pPr>
    </p:titleStyle>
    <p:bodyStyle>
      <a:lvl1pPr marL="238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1pPr>
      <a:lvl2pPr marL="4762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2pPr>
      <a:lvl3pPr marL="7143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3pPr>
      <a:lvl4pPr marL="9525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4pPr>
      <a:lvl5pPr marL="11906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5pPr>
      <a:lvl6pPr marL="142875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6pPr>
      <a:lvl7pPr marL="166687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7pPr>
      <a:lvl8pPr marL="1905000"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8pPr>
      <a:lvl9pPr marL="2143125" marR="0" indent="-238125" algn="l" defTabSz="309563" latinLnBrk="0">
        <a:lnSpc>
          <a:spcPct val="100000"/>
        </a:lnSpc>
        <a:spcBef>
          <a:spcPts val="2213"/>
        </a:spcBef>
        <a:spcAft>
          <a:spcPts val="0"/>
        </a:spcAft>
        <a:buClrTx/>
        <a:buSzPct val="125000"/>
        <a:buFontTx/>
        <a:buChar char="•"/>
        <a:tabLst/>
        <a:defRPr sz="1950" b="0" i="0" u="none" strike="noStrike" cap="none" spc="0" baseline="0">
          <a:solidFill>
            <a:srgbClr val="000000"/>
          </a:solidFill>
          <a:uFillTx/>
          <a:latin typeface="Helvetica Neue"/>
          <a:ea typeface="Helvetica Neue"/>
          <a:cs typeface="Helvetica Neue"/>
          <a:sym typeface="Helvetica Neue"/>
        </a:defRPr>
      </a:lvl9pPr>
    </p:bodyStyle>
    <p:otherStyle>
      <a:lvl1pPr marL="0" marR="0" indent="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1pPr>
      <a:lvl2pPr marL="0" marR="0" indent="857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2pPr>
      <a:lvl3pPr marL="0" marR="0" indent="1714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3pPr>
      <a:lvl4pPr marL="0" marR="0" indent="2571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4pPr>
      <a:lvl5pPr marL="0" marR="0" indent="3429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5pPr>
      <a:lvl6pPr marL="0" marR="0" indent="42862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6pPr>
      <a:lvl7pPr marL="0" marR="0" indent="51435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7pPr>
      <a:lvl8pPr marL="0" marR="0" indent="600075"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8pPr>
      <a:lvl9pPr marL="0" marR="0" indent="685800" algn="ctr" defTabSz="309563" latinLnBrk="0">
        <a:lnSpc>
          <a:spcPct val="100000"/>
        </a:lnSpc>
        <a:spcBef>
          <a:spcPts val="0"/>
        </a:spcBef>
        <a:spcAft>
          <a:spcPts val="0"/>
        </a:spcAft>
        <a:buClrTx/>
        <a:buSzTx/>
        <a:buFontTx/>
        <a:buNone/>
        <a:tabLst/>
        <a:defRPr sz="900" b="0" i="0" u="none" strike="noStrike" cap="none" spc="0" baseline="0">
          <a:solidFill>
            <a:schemeClr val="tx1"/>
          </a:solidFill>
          <a:uFillTx/>
          <a:latin typeface="+mn-lt"/>
          <a:ea typeface="+mn-ea"/>
          <a:cs typeface="+mn-cs"/>
          <a:sym typeface="Helvetica Neue Light"/>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0.jpg"/><Relationship Id="rId5" Type="http://schemas.openxmlformats.org/officeDocument/2006/relationships/image" Target="../media/image11.jpeg"/><Relationship Id="rId6" Type="http://schemas.openxmlformats.org/officeDocument/2006/relationships/image" Target="../media/image12.png"/><Relationship Id="rId7" Type="http://schemas.microsoft.com/office/2007/relationships/hdphoto" Target="../media/hdphoto1.wdp"/><Relationship Id="rId8" Type="http://schemas.openxmlformats.org/officeDocument/2006/relationships/image" Target="../media/image13.png"/><Relationship Id="rId9" Type="http://schemas.microsoft.com/office/2007/relationships/hdphoto" Target="../media/hdphoto2.wdp"/><Relationship Id="rId10" Type="http://schemas.openxmlformats.org/officeDocument/2006/relationships/image" Target="../media/image14.png"/><Relationship Id="rId11" Type="http://schemas.microsoft.com/office/2007/relationships/hdphoto" Target="../media/hdphoto3.wdp"/><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10.xml"/></Relationships>
</file>

<file path=ppt/slides/_rels/slide2.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6.jpeg"/><Relationship Id="rId1" Type="http://schemas.openxmlformats.org/officeDocument/2006/relationships/slideLayout" Target="../slideLayouts/slideLayout1.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3" Type="http://schemas.openxmlformats.org/officeDocument/2006/relationships/image" Target="../media/image9.png"/><Relationship Id="rId4" Type="http://schemas.openxmlformats.org/officeDocument/2006/relationships/image" Target="../media/image15.jpeg"/><Relationship Id="rId1" Type="http://schemas.openxmlformats.org/officeDocument/2006/relationships/slideLayout" Target="../slideLayouts/slideLayout1.xml"/><Relationship Id="rId2" Type="http://schemas.openxmlformats.org/officeDocument/2006/relationships/notesSlide" Target="../notesSlides/notesSlide9.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3" name="Picture 2" descr="Slide 5.jpg"/>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rot="10800000">
            <a:off x="39756" y="1"/>
            <a:ext cx="9144000" cy="5161175"/>
          </a:xfrm>
          <a:prstGeom prst="rect">
            <a:avLst/>
          </a:prstGeom>
          <a:ln>
            <a:noFill/>
          </a:ln>
          <a:effectLst>
            <a:outerShdw blurRad="292100" dist="139700" dir="2700000" algn="tl" rotWithShape="0">
              <a:srgbClr val="333333">
                <a:alpha val="65000"/>
              </a:srgbClr>
            </a:outerShdw>
          </a:effectLst>
        </p:spPr>
      </p:pic>
      <p:pic>
        <p:nvPicPr>
          <p:cNvPr id="2" name="Picture 1" descr="right.jpg"/>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rot="10800000" flipV="1">
            <a:off x="0" y="-13252"/>
            <a:ext cx="2451652" cy="5161176"/>
          </a:xfrm>
          <a:prstGeom prst="rect">
            <a:avLst/>
          </a:prstGeom>
        </p:spPr>
      </p:pic>
      <p:pic>
        <p:nvPicPr>
          <p:cNvPr id="6" name="Picture 5" descr="Источник хвалы_ОБЛОЖКА_final_01_.jpg"/>
          <p:cNvPicPr>
            <a:picLocks noChangeAspect="1"/>
          </p:cNvPicPr>
          <p:nvPr/>
        </p:nvPicPr>
        <p:blipFill>
          <a:blip r:embed="rId6" cstate="print">
            <a:extLst>
              <a:ext uri="{BEBA8EAE-BF5A-486C-A8C5-ECC9F3942E4B}">
                <a14:imgProps xmlns:a14="http://schemas.microsoft.com/office/drawing/2010/main">
                  <a14:imgLayer r:embed="rId7">
                    <a14:imgEffect>
                      <a14:colorTemperature colorTemp="5900"/>
                    </a14:imgEffect>
                  </a14:imgLayer>
                </a14:imgProps>
              </a:ext>
              <a:ext uri="{28A0092B-C50C-407E-A947-70E740481C1C}">
                <a14:useLocalDpi xmlns:a14="http://schemas.microsoft.com/office/drawing/2010/main" val="0"/>
              </a:ext>
            </a:extLst>
          </a:blip>
          <a:stretch>
            <a:fillRect/>
          </a:stretch>
        </p:blipFill>
        <p:spPr>
          <a:xfrm>
            <a:off x="7172660" y="2969245"/>
            <a:ext cx="1316496" cy="1897504"/>
          </a:xfrm>
          <a:prstGeom prst="rect">
            <a:avLst/>
          </a:prstGeom>
          <a:ln>
            <a:noFill/>
          </a:ln>
          <a:effectLst>
            <a:outerShdw blurRad="215900" dist="177800" dir="8100000" algn="tr" rotWithShape="0">
              <a:prstClr val="black">
                <a:alpha val="42000"/>
              </a:prstClr>
            </a:outerShdw>
          </a:effectLst>
        </p:spPr>
      </p:pic>
      <p:sp>
        <p:nvSpPr>
          <p:cNvPr id="8" name="Biblical and Theological Foundations for…">
            <a:extLst>
              <a:ext uri="{FF2B5EF4-FFF2-40B4-BE49-F238E27FC236}">
                <a16:creationId xmlns:a16="http://schemas.microsoft.com/office/drawing/2014/main" xmlns="" id="{E4438512-FB30-8240-9BEE-8A05FE64B54F}"/>
              </a:ext>
            </a:extLst>
          </p:cNvPr>
          <p:cNvSpPr txBox="1">
            <a:spLocks/>
          </p:cNvSpPr>
          <p:nvPr/>
        </p:nvSpPr>
        <p:spPr>
          <a:xfrm>
            <a:off x="1941816" y="330917"/>
            <a:ext cx="5852741" cy="1835967"/>
          </a:xfrm>
          <a:prstGeom prst="rect">
            <a:avLst/>
          </a:prstGeom>
        </p:spPr>
        <p:txBody>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r">
              <a:lnSpc>
                <a:spcPct val="100000"/>
              </a:lnSpc>
              <a:buNone/>
              <a:defRPr sz="11100" b="1" i="0">
                <a:solidFill>
                  <a:srgbClr val="FEBF2E"/>
                </a:solidFill>
                <a:latin typeface="Calibri"/>
                <a:ea typeface="Calibri"/>
                <a:cs typeface="Calibri"/>
                <a:sym typeface="Calibri"/>
              </a:defRPr>
            </a:pPr>
            <a:r>
              <a:rPr lang="bg-BG" sz="6000" b="1" dirty="0">
                <a:solidFill>
                  <a:schemeClr val="tx1">
                    <a:lumMod val="95000"/>
                    <a:lumOff val="5000"/>
                  </a:schemeClr>
                </a:solidFill>
                <a:latin typeface="Arial" panose="020B0604020202020204" pitchFamily="34" charset="0"/>
                <a:ea typeface="Calibri"/>
                <a:cs typeface="Arial" panose="020B0604020202020204" pitchFamily="34" charset="0"/>
                <a:sym typeface="Calibri"/>
              </a:rPr>
              <a:t>В вечной родине святой</a:t>
            </a:r>
          </a:p>
        </p:txBody>
      </p:sp>
      <p:pic>
        <p:nvPicPr>
          <p:cNvPr id="4" name="Picture 3" descr="Источник хвалы_ОБЛОЖКА_final_03_.jpg"/>
          <p:cNvPicPr>
            <a:picLocks noChangeAspect="1"/>
          </p:cNvPicPr>
          <p:nvPr/>
        </p:nvPicPr>
        <p:blipFill>
          <a:blip r:embed="rId8" cstate="print">
            <a:extLst>
              <a:ext uri="{BEBA8EAE-BF5A-486C-A8C5-ECC9F3942E4B}">
                <a14:imgProps xmlns:a14="http://schemas.microsoft.com/office/drawing/2010/main">
                  <a14:imgLayer r:embed="rId9">
                    <a14:imgEffect>
                      <a14:colorTemperature colorTemp="5900"/>
                    </a14:imgEffect>
                    <a14:imgEffect>
                      <a14:saturation sat="400000"/>
                    </a14:imgEffect>
                  </a14:imgLayer>
                </a14:imgProps>
              </a:ext>
              <a:ext uri="{28A0092B-C50C-407E-A947-70E740481C1C}">
                <a14:useLocalDpi xmlns:a14="http://schemas.microsoft.com/office/drawing/2010/main" val="0"/>
              </a:ext>
            </a:extLst>
          </a:blip>
          <a:stretch>
            <a:fillRect/>
          </a:stretch>
        </p:blipFill>
        <p:spPr>
          <a:xfrm>
            <a:off x="6062765" y="2464939"/>
            <a:ext cx="1312415" cy="1891622"/>
          </a:xfrm>
          <a:prstGeom prst="rect">
            <a:avLst/>
          </a:prstGeom>
          <a:ln>
            <a:noFill/>
          </a:ln>
          <a:effectLst>
            <a:outerShdw blurRad="215900" dist="177800" dir="8100000" algn="tr" rotWithShape="0">
              <a:prstClr val="black">
                <a:alpha val="43000"/>
              </a:prstClr>
            </a:outerShdw>
          </a:effectLst>
        </p:spPr>
      </p:pic>
      <p:pic>
        <p:nvPicPr>
          <p:cNvPr id="5" name="Picture 4" descr="Источник хвалы_ОБЛОЖКА_final_02_.jpg"/>
          <p:cNvPicPr>
            <a:picLocks noChangeAspect="1"/>
          </p:cNvPicPr>
          <p:nvPr/>
        </p:nvPicPr>
        <p:blipFill>
          <a:blip r:embed="rId10" cstate="print">
            <a:extLst>
              <a:ext uri="{BEBA8EAE-BF5A-486C-A8C5-ECC9F3942E4B}">
                <a14:imgProps xmlns:a14="http://schemas.microsoft.com/office/drawing/2010/main">
                  <a14:imgLayer r:embed="rId11">
                    <a14:imgEffect>
                      <a14:colorTemperature colorTemp="4700"/>
                    </a14:imgEffect>
                    <a14:imgEffect>
                      <a14:saturation sat="400000"/>
                    </a14:imgEffect>
                    <a14:imgEffect>
                      <a14:brightnessContrast contrast="-20000"/>
                    </a14:imgEffect>
                  </a14:imgLayer>
                </a14:imgProps>
              </a:ext>
              <a:ext uri="{28A0092B-C50C-407E-A947-70E740481C1C}">
                <a14:useLocalDpi xmlns:a14="http://schemas.microsoft.com/office/drawing/2010/main" val="0"/>
              </a:ext>
            </a:extLst>
          </a:blip>
          <a:stretch>
            <a:fillRect/>
          </a:stretch>
        </p:blipFill>
        <p:spPr>
          <a:xfrm>
            <a:off x="4948789" y="3045326"/>
            <a:ext cx="1324849" cy="1909542"/>
          </a:xfrm>
          <a:prstGeom prst="rect">
            <a:avLst/>
          </a:prstGeom>
          <a:ln>
            <a:noFill/>
          </a:ln>
          <a:effectLst>
            <a:outerShdw blurRad="215900" dist="177800" dir="8100000" algn="tr" rotWithShape="0">
              <a:prstClr val="black">
                <a:alpha val="43000"/>
              </a:prstClr>
            </a:outerShdw>
          </a:effectLst>
        </p:spPr>
      </p:pic>
    </p:spTree>
    <p:extLst>
      <p:ext uri="{BB962C8B-B14F-4D97-AF65-F5344CB8AC3E}">
        <p14:creationId xmlns:p14="http://schemas.microsoft.com/office/powerpoint/2010/main" val="1066602240"/>
      </p:ext>
    </p:extLst>
  </p:cSld>
  <p:clrMapOvr>
    <a:masterClrMapping/>
  </p:clrMapOvr>
  <p:transition xmlns:p14="http://schemas.microsoft.com/office/powerpoint/2010/main" spd="med"/>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8318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64103" y="480774"/>
            <a:ext cx="777989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2">
                    <a:lumMod val="75000"/>
                  </a:schemeClr>
                </a:solidFill>
                <a:latin typeface="Arial"/>
                <a:ea typeface="+mn-ea"/>
                <a:cs typeface="Arial"/>
              </a:rPr>
              <a:t>Припев: </a:t>
            </a:r>
          </a:p>
          <a:p>
            <a:pPr algn="l" defTabSz="685800">
              <a:lnSpc>
                <a:spcPct val="110000"/>
              </a:lnSpc>
              <a:buClr>
                <a:srgbClr val="595959"/>
              </a:buClr>
            </a:pPr>
            <a:r>
              <a:rPr lang="ru-RU" sz="3900" b="1" dirty="0">
                <a:solidFill>
                  <a:schemeClr val="tx1"/>
                </a:solidFill>
                <a:latin typeface="Arial"/>
                <a:ea typeface="+mn-ea"/>
                <a:cs typeface="Arial"/>
              </a:rPr>
              <a:t>Свидимся </a:t>
            </a:r>
            <a:r>
              <a:rPr lang="ru-RU" sz="3900" b="1" dirty="0">
                <a:solidFill>
                  <a:schemeClr val="tx2">
                    <a:lumMod val="75000"/>
                  </a:schemeClr>
                </a:solidFill>
                <a:latin typeface="Arial"/>
                <a:ea typeface="+mn-ea"/>
                <a:cs typeface="Arial"/>
              </a:rPr>
              <a:t>[</a:t>
            </a:r>
            <a:r>
              <a:rPr lang="ru-RU" sz="3900" b="1" dirty="0" err="1">
                <a:solidFill>
                  <a:schemeClr val="tx2">
                    <a:lumMod val="75000"/>
                  </a:schemeClr>
                </a:solidFill>
                <a:latin typeface="Arial"/>
                <a:ea typeface="+mn-ea"/>
                <a:cs typeface="Arial"/>
              </a:rPr>
              <a:t>муж.втор</a:t>
            </a:r>
            <a:r>
              <a:rPr lang="ru-RU" sz="3900" b="1" dirty="0">
                <a:solidFill>
                  <a:schemeClr val="tx2">
                    <a:lumMod val="75000"/>
                  </a:schemeClr>
                </a:solidFill>
                <a:latin typeface="Arial"/>
                <a:ea typeface="+mn-ea"/>
                <a:cs typeface="Arial"/>
              </a:rPr>
              <a:t>.] свидимся</a:t>
            </a:r>
            <a:r>
              <a:rPr lang="ru-RU" sz="3900" b="1" dirty="0">
                <a:solidFill>
                  <a:schemeClr val="tx1"/>
                </a:solidFill>
                <a:latin typeface="Arial"/>
                <a:ea typeface="+mn-ea"/>
                <a:cs typeface="Arial"/>
              </a:rPr>
              <a:t>,</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У Христа </a:t>
            </a:r>
            <a:r>
              <a:rPr lang="ru-RU" sz="3900" b="1" dirty="0">
                <a:solidFill>
                  <a:schemeClr val="tx2">
                    <a:lumMod val="75000"/>
                  </a:schemeClr>
                </a:solidFill>
                <a:latin typeface="Arial"/>
                <a:ea typeface="+mn-ea"/>
                <a:cs typeface="Arial"/>
              </a:rPr>
              <a:t>[у Христа],</a:t>
            </a:r>
            <a:endParaRPr lang="x-none" sz="3900" b="1" dirty="0">
              <a:solidFill>
                <a:schemeClr val="tx2">
                  <a:lumMod val="75000"/>
                </a:schemeClr>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Вновь увижу там тебя я </a:t>
            </a:r>
          </a:p>
          <a:p>
            <a:pPr algn="l" defTabSz="685800">
              <a:lnSpc>
                <a:spcPct val="110000"/>
              </a:lnSpc>
              <a:buClr>
                <a:srgbClr val="595959"/>
              </a:buClr>
            </a:pPr>
            <a:r>
              <a:rPr lang="ru-RU" sz="3900" b="1" dirty="0" smtClean="0">
                <a:solidFill>
                  <a:schemeClr val="tx1"/>
                </a:solidFill>
                <a:latin typeface="Arial"/>
                <a:ea typeface="+mn-ea"/>
                <a:cs typeface="Arial"/>
              </a:rPr>
              <a:t>У </a:t>
            </a:r>
            <a:r>
              <a:rPr lang="ru-RU" sz="3900" b="1" dirty="0">
                <a:solidFill>
                  <a:schemeClr val="tx1"/>
                </a:solidFill>
                <a:latin typeface="Arial"/>
                <a:ea typeface="+mn-ea"/>
                <a:cs typeface="Arial"/>
              </a:rPr>
              <a:t>Христа </a:t>
            </a:r>
            <a:r>
              <a:rPr lang="ru-RU" sz="3900" b="1" dirty="0">
                <a:solidFill>
                  <a:schemeClr val="tx2">
                    <a:lumMod val="75000"/>
                  </a:schemeClr>
                </a:solidFill>
                <a:latin typeface="Arial"/>
                <a:ea typeface="+mn-ea"/>
                <a:cs typeface="Arial"/>
              </a:rPr>
              <a:t>[у Христа],</a:t>
            </a:r>
            <a:endParaRPr lang="x-none" sz="3900" b="1" dirty="0">
              <a:solidFill>
                <a:schemeClr val="tx2">
                  <a:lumMod val="75000"/>
                </a:schemeClr>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Где спасённый весь народ </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С хором ангельским поёт;</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Величают Бога там все уста.</a:t>
            </a:r>
            <a:endParaRPr lang="x-none" sz="3900" b="1" dirty="0">
              <a:solidFill>
                <a:schemeClr val="tx1"/>
              </a:solidFill>
              <a:latin typeface="Arial"/>
              <a:ea typeface="+mn-ea"/>
              <a:cs typeface="Arial"/>
            </a:endParaRPr>
          </a:p>
        </p:txBody>
      </p:sp>
    </p:spTree>
    <p:extLst>
      <p:ext uri="{BB962C8B-B14F-4D97-AF65-F5344CB8AC3E}">
        <p14:creationId xmlns:p14="http://schemas.microsoft.com/office/powerpoint/2010/main" val="279573880"/>
      </p:ext>
    </p:extLst>
  </p:cSld>
  <p:clrMapOvr>
    <a:masterClrMapping/>
  </p:clrMapOvr>
  <p:transition xmlns:p14="http://schemas.microsoft.com/office/powerpoint/2010/mai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28072" y="565643"/>
            <a:ext cx="908869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В вечной родине святой,</a:t>
            </a:r>
            <a:endParaRPr lang="x-none" sz="4800" b="1" dirty="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На брегах реки живой</a:t>
            </a:r>
            <a:endParaRPr lang="x-none" sz="4800" b="1" dirty="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Вновь тебя увижу я у Христа</a:t>
            </a:r>
            <a:r>
              <a:rPr lang="ru-RU" sz="2000" dirty="0">
                <a:effectLst/>
                <a:latin typeface="Times New Roman" panose="02020603050405020304" pitchFamily="18" charset="0"/>
                <a:ea typeface="Calibri" panose="020F0502020204030204" pitchFamily="34" charset="0"/>
                <a:cs typeface="Times New Roman" panose="02020603050405020304" pitchFamily="18" charset="0"/>
              </a:rPr>
              <a:t>.</a:t>
            </a:r>
            <a:endParaRPr lang="x-none" sz="2000" dirty="0">
              <a:effectLst/>
              <a:latin typeface="Calibri" panose="020F0502020204030204" pitchFamily="34" charset="0"/>
              <a:ea typeface="Calibri" panose="020F0502020204030204" pitchFamily="34" charset="0"/>
              <a:cs typeface="Times New Roman" panose="02020603050405020304" pitchFamily="18" charset="0"/>
            </a:endParaRPr>
          </a:p>
          <a:p>
            <a:pPr algn="l" defTabSz="685800">
              <a:spcBef>
                <a:spcPts val="1350"/>
              </a:spcBef>
              <a:buClr>
                <a:srgbClr val="595959"/>
              </a:buClr>
            </a:pPr>
            <a:endParaRPr lang="ru-RU" sz="3200" b="1" dirty="0">
              <a:solidFill>
                <a:schemeClr val="tx1"/>
              </a:solidFill>
              <a:latin typeface="Arial"/>
              <a:cs typeface="Arial"/>
            </a:endParaRPr>
          </a:p>
        </p:txBody>
      </p:sp>
    </p:spTree>
    <p:extLst>
      <p:ext uri="{BB962C8B-B14F-4D97-AF65-F5344CB8AC3E}">
        <p14:creationId xmlns:p14="http://schemas.microsoft.com/office/powerpoint/2010/main" val="1485949473"/>
      </p:ext>
    </p:extLst>
  </p:cSld>
  <p:clrMapOvr>
    <a:masterClrMapping/>
  </p:clrMapOvr>
  <p:transition xmlns:p14="http://schemas.microsoft.com/office/powerpoint/2010/mai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28071" y="565643"/>
            <a:ext cx="9614239"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500" b="1" dirty="0">
                <a:solidFill>
                  <a:schemeClr val="tx1"/>
                </a:solidFill>
                <a:latin typeface="Arial"/>
                <a:ea typeface="+mn-ea"/>
                <a:cs typeface="Arial"/>
              </a:rPr>
              <a:t>Там навеки ночь уйдёт,</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dirty="0">
                <a:solidFill>
                  <a:schemeClr val="tx1"/>
                </a:solidFill>
                <a:latin typeface="Arial"/>
                <a:ea typeface="+mn-ea"/>
                <a:cs typeface="Arial"/>
              </a:rPr>
              <a:t>Нет зимы, весна цветёт,</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spc="-150" dirty="0">
                <a:solidFill>
                  <a:schemeClr val="tx1"/>
                </a:solidFill>
                <a:latin typeface="Arial"/>
                <a:ea typeface="+mn-ea"/>
                <a:cs typeface="Arial"/>
              </a:rPr>
              <a:t>Там хвалу Творцу поют все уста.</a:t>
            </a:r>
            <a:endParaRPr lang="x-none" sz="4500" b="1" spc="-150" dirty="0">
              <a:solidFill>
                <a:schemeClr val="tx1"/>
              </a:solidFill>
              <a:latin typeface="Arial"/>
              <a:ea typeface="+mn-ea"/>
              <a:cs typeface="Arial"/>
            </a:endParaRPr>
          </a:p>
        </p:txBody>
      </p:sp>
    </p:spTree>
    <p:extLst>
      <p:ext uri="{BB962C8B-B14F-4D97-AF65-F5344CB8AC3E}">
        <p14:creationId xmlns:p14="http://schemas.microsoft.com/office/powerpoint/2010/main" val="2008770808"/>
      </p:ext>
    </p:extLst>
  </p:cSld>
  <p:clrMapOvr>
    <a:masterClrMapping/>
  </p:clrMapOvr>
  <p:transition xmlns:p14="http://schemas.microsoft.com/office/powerpoint/2010/mai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8318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64103" y="480774"/>
            <a:ext cx="777989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2">
                    <a:lumMod val="75000"/>
                  </a:schemeClr>
                </a:solidFill>
                <a:latin typeface="Arial"/>
                <a:ea typeface="+mn-ea"/>
                <a:cs typeface="Arial"/>
              </a:rPr>
              <a:t>Припев: </a:t>
            </a:r>
          </a:p>
          <a:p>
            <a:pPr algn="l" defTabSz="685800">
              <a:lnSpc>
                <a:spcPct val="110000"/>
              </a:lnSpc>
              <a:buClr>
                <a:srgbClr val="595959"/>
              </a:buClr>
            </a:pPr>
            <a:r>
              <a:rPr lang="ru-RU" sz="3900" b="1" dirty="0">
                <a:solidFill>
                  <a:schemeClr val="tx1"/>
                </a:solidFill>
                <a:latin typeface="Arial"/>
                <a:ea typeface="+mn-ea"/>
                <a:cs typeface="Arial"/>
              </a:rPr>
              <a:t>Свидимся </a:t>
            </a:r>
            <a:r>
              <a:rPr lang="ru-RU" sz="3900" b="1" dirty="0">
                <a:solidFill>
                  <a:schemeClr val="tx2">
                    <a:lumMod val="75000"/>
                  </a:schemeClr>
                </a:solidFill>
                <a:latin typeface="Arial"/>
                <a:ea typeface="+mn-ea"/>
                <a:cs typeface="Arial"/>
              </a:rPr>
              <a:t>[</a:t>
            </a:r>
            <a:r>
              <a:rPr lang="ru-RU" sz="3900" b="1" dirty="0" err="1">
                <a:solidFill>
                  <a:schemeClr val="tx2">
                    <a:lumMod val="75000"/>
                  </a:schemeClr>
                </a:solidFill>
                <a:latin typeface="Arial"/>
                <a:ea typeface="+mn-ea"/>
                <a:cs typeface="Arial"/>
              </a:rPr>
              <a:t>муж.втор</a:t>
            </a:r>
            <a:r>
              <a:rPr lang="ru-RU" sz="3900" b="1" dirty="0">
                <a:solidFill>
                  <a:schemeClr val="tx2">
                    <a:lumMod val="75000"/>
                  </a:schemeClr>
                </a:solidFill>
                <a:latin typeface="Arial"/>
                <a:ea typeface="+mn-ea"/>
                <a:cs typeface="Arial"/>
              </a:rPr>
              <a:t>.] свидимся</a:t>
            </a:r>
            <a:r>
              <a:rPr lang="ru-RU" sz="3900" b="1" dirty="0">
                <a:solidFill>
                  <a:schemeClr val="tx1"/>
                </a:solidFill>
                <a:latin typeface="Arial"/>
                <a:ea typeface="+mn-ea"/>
                <a:cs typeface="Arial"/>
              </a:rPr>
              <a:t>,</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У Христа </a:t>
            </a:r>
            <a:r>
              <a:rPr lang="ru-RU" sz="3900" b="1" dirty="0">
                <a:solidFill>
                  <a:schemeClr val="tx2">
                    <a:lumMod val="75000"/>
                  </a:schemeClr>
                </a:solidFill>
                <a:latin typeface="Arial"/>
                <a:ea typeface="+mn-ea"/>
                <a:cs typeface="Arial"/>
              </a:rPr>
              <a:t>[у Христа],</a:t>
            </a:r>
            <a:endParaRPr lang="x-none" sz="3900" b="1" dirty="0">
              <a:solidFill>
                <a:schemeClr val="tx2">
                  <a:lumMod val="75000"/>
                </a:schemeClr>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Вновь увижу там тебя я </a:t>
            </a:r>
          </a:p>
          <a:p>
            <a:pPr algn="l" defTabSz="685800">
              <a:lnSpc>
                <a:spcPct val="110000"/>
              </a:lnSpc>
              <a:buClr>
                <a:srgbClr val="595959"/>
              </a:buClr>
            </a:pPr>
            <a:r>
              <a:rPr lang="ru-RU" sz="3900" b="1" dirty="0" smtClean="0">
                <a:solidFill>
                  <a:schemeClr val="tx1"/>
                </a:solidFill>
                <a:latin typeface="Arial"/>
                <a:ea typeface="+mn-ea"/>
                <a:cs typeface="Arial"/>
              </a:rPr>
              <a:t>У </a:t>
            </a:r>
            <a:r>
              <a:rPr lang="ru-RU" sz="3900" b="1" dirty="0">
                <a:solidFill>
                  <a:schemeClr val="tx1"/>
                </a:solidFill>
                <a:latin typeface="Arial"/>
                <a:ea typeface="+mn-ea"/>
                <a:cs typeface="Arial"/>
              </a:rPr>
              <a:t>Христа </a:t>
            </a:r>
            <a:r>
              <a:rPr lang="ru-RU" sz="3900" b="1" dirty="0">
                <a:solidFill>
                  <a:schemeClr val="tx2">
                    <a:lumMod val="75000"/>
                  </a:schemeClr>
                </a:solidFill>
                <a:latin typeface="Arial"/>
                <a:ea typeface="+mn-ea"/>
                <a:cs typeface="Arial"/>
              </a:rPr>
              <a:t>[у Христа],</a:t>
            </a:r>
            <a:endParaRPr lang="x-none" sz="3900" b="1" dirty="0">
              <a:solidFill>
                <a:schemeClr val="tx2">
                  <a:lumMod val="75000"/>
                </a:schemeClr>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Где спасённый весь народ </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С хором ангельским поёт;</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Величают Бога там все уста.</a:t>
            </a:r>
            <a:endParaRPr lang="x-none" sz="3900" b="1" dirty="0">
              <a:solidFill>
                <a:schemeClr val="tx1"/>
              </a:solidFill>
              <a:latin typeface="Arial"/>
              <a:ea typeface="+mn-ea"/>
              <a:cs typeface="Arial"/>
            </a:endParaRPr>
          </a:p>
        </p:txBody>
      </p:sp>
    </p:spTree>
    <p:extLst>
      <p:ext uri="{BB962C8B-B14F-4D97-AF65-F5344CB8AC3E}">
        <p14:creationId xmlns:p14="http://schemas.microsoft.com/office/powerpoint/2010/main" val="2940262524"/>
      </p:ext>
    </p:extLst>
  </p:cSld>
  <p:clrMapOvr>
    <a:masterClrMapping/>
  </p:clrMapOvr>
  <p:transition xmlns:p14="http://schemas.microsoft.com/office/powerpoint/2010/mai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250872" y="193948"/>
            <a:ext cx="8903312"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800" b="1" dirty="0">
                <a:solidFill>
                  <a:schemeClr val="tx1"/>
                </a:solidFill>
                <a:latin typeface="Arial"/>
                <a:ea typeface="+mn-ea"/>
                <a:cs typeface="Arial"/>
              </a:rPr>
              <a:t>Этот мир, разлука, гнёт – </a:t>
            </a:r>
            <a:endParaRPr lang="x-none" sz="4800" b="1" dirty="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Всё исчезнет, всё пройдёт –</a:t>
            </a:r>
            <a:endParaRPr lang="x-none" sz="4800" b="1" dirty="0">
              <a:solidFill>
                <a:schemeClr val="tx1"/>
              </a:solidFill>
              <a:latin typeface="Arial"/>
              <a:ea typeface="+mn-ea"/>
              <a:cs typeface="Arial"/>
            </a:endParaRPr>
          </a:p>
          <a:p>
            <a:pPr algn="l" defTabSz="685800">
              <a:spcBef>
                <a:spcPts val="1350"/>
              </a:spcBef>
              <a:buClr>
                <a:srgbClr val="595959"/>
              </a:buClr>
            </a:pPr>
            <a:r>
              <a:rPr lang="ru-RU" sz="4800" b="1" dirty="0">
                <a:solidFill>
                  <a:schemeClr val="tx1"/>
                </a:solidFill>
                <a:latin typeface="Arial"/>
                <a:ea typeface="+mn-ea"/>
                <a:cs typeface="Arial"/>
              </a:rPr>
              <a:t>И свиданье будет нам </a:t>
            </a:r>
          </a:p>
          <a:p>
            <a:pPr algn="l" defTabSz="685800">
              <a:spcBef>
                <a:spcPts val="1350"/>
              </a:spcBef>
              <a:buClr>
                <a:srgbClr val="595959"/>
              </a:buClr>
            </a:pPr>
            <a:r>
              <a:rPr lang="ru-RU" sz="4800" b="1" dirty="0">
                <a:solidFill>
                  <a:schemeClr val="tx1"/>
                </a:solidFill>
                <a:latin typeface="Arial"/>
                <a:ea typeface="+mn-ea"/>
                <a:cs typeface="Arial"/>
              </a:rPr>
              <a:t>У Христа.</a:t>
            </a:r>
            <a:endParaRPr lang="x-none" sz="4800" b="1" dirty="0">
              <a:solidFill>
                <a:schemeClr val="tx1"/>
              </a:solidFill>
              <a:latin typeface="Arial"/>
              <a:ea typeface="+mn-ea"/>
              <a:cs typeface="Arial"/>
            </a:endParaRPr>
          </a:p>
        </p:txBody>
      </p:sp>
    </p:spTree>
    <p:extLst>
      <p:ext uri="{BB962C8B-B14F-4D97-AF65-F5344CB8AC3E}">
        <p14:creationId xmlns:p14="http://schemas.microsoft.com/office/powerpoint/2010/main" val="1540559170"/>
      </p:ext>
    </p:extLst>
  </p:cSld>
  <p:clrMapOvr>
    <a:masterClrMapping/>
  </p:clrMapOvr>
  <p:transition xmlns:p14="http://schemas.microsoft.com/office/powerpoint/2010/mai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131474" y="234875"/>
            <a:ext cx="8972703"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500" b="1" dirty="0">
                <a:solidFill>
                  <a:schemeClr val="tx1"/>
                </a:solidFill>
                <a:latin typeface="Arial"/>
                <a:ea typeface="+mn-ea"/>
                <a:cs typeface="Arial"/>
              </a:rPr>
              <a:t>Прочь из сердца всю печаль –</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dirty="0">
                <a:solidFill>
                  <a:schemeClr val="tx1"/>
                </a:solidFill>
                <a:latin typeface="Arial"/>
                <a:ea typeface="+mn-ea"/>
                <a:cs typeface="Arial"/>
              </a:rPr>
              <a:t>Верой зрим святую даль,</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dirty="0">
                <a:solidFill>
                  <a:schemeClr val="tx1"/>
                </a:solidFill>
                <a:latin typeface="Arial"/>
                <a:ea typeface="+mn-ea"/>
                <a:cs typeface="Arial"/>
              </a:rPr>
              <a:t>Где, ликуя, песнь поют </a:t>
            </a:r>
          </a:p>
          <a:p>
            <a:pPr algn="l" defTabSz="685800">
              <a:spcBef>
                <a:spcPts val="1350"/>
              </a:spcBef>
              <a:buClr>
                <a:srgbClr val="595959"/>
              </a:buClr>
            </a:pPr>
            <a:r>
              <a:rPr lang="ru-RU" sz="4500" b="1" dirty="0">
                <a:solidFill>
                  <a:schemeClr val="tx1"/>
                </a:solidFill>
                <a:latin typeface="Arial"/>
                <a:ea typeface="+mn-ea"/>
                <a:cs typeface="Arial"/>
              </a:rPr>
              <a:t>В</a:t>
            </a:r>
            <a:r>
              <a:rPr lang="ru-RU" sz="4500" b="1" dirty="0" smtClean="0">
                <a:solidFill>
                  <a:schemeClr val="tx1"/>
                </a:solidFill>
                <a:latin typeface="Arial"/>
                <a:ea typeface="+mn-ea"/>
                <a:cs typeface="Arial"/>
              </a:rPr>
              <a:t>се </a:t>
            </a:r>
            <a:r>
              <a:rPr lang="ru-RU" sz="4500" b="1" dirty="0">
                <a:solidFill>
                  <a:schemeClr val="tx1"/>
                </a:solidFill>
                <a:latin typeface="Arial"/>
                <a:ea typeface="+mn-ea"/>
                <a:cs typeface="Arial"/>
              </a:rPr>
              <a:t>уста </a:t>
            </a:r>
            <a:r>
              <a:rPr lang="ru-RU" sz="4000" b="1" dirty="0">
                <a:solidFill>
                  <a:schemeClr val="tx2">
                    <a:lumMod val="75000"/>
                  </a:schemeClr>
                </a:solidFill>
                <a:latin typeface="Arial"/>
                <a:ea typeface="+mn-ea"/>
                <a:cs typeface="Arial"/>
              </a:rPr>
              <a:t>[все уста].</a:t>
            </a:r>
            <a:endParaRPr lang="x-none" sz="4000" b="1"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1686795566"/>
      </p:ext>
    </p:extLst>
  </p:cSld>
  <p:clrMapOvr>
    <a:masterClrMapping/>
  </p:clrMapOvr>
  <p:transition xmlns:p14="http://schemas.microsoft.com/office/powerpoint/2010/mai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5" name="Picture 4" descr="right.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rot="10800000">
            <a:off x="-583180" y="-17676"/>
            <a:ext cx="2178122" cy="5161176"/>
          </a:xfrm>
          <a:prstGeom prst="rect">
            <a:avLst/>
          </a:prstGeom>
        </p:spPr>
      </p:pic>
      <p:sp>
        <p:nvSpPr>
          <p:cNvPr id="4" name="Объект 2">
            <a:extLst>
              <a:ext uri="{FF2B5EF4-FFF2-40B4-BE49-F238E27FC236}">
                <a16:creationId xmlns:a16="http://schemas.microsoft.com/office/drawing/2014/main" xmlns="" id="{6FDBC29A-CD02-8A4B-A371-19BB2054B008}"/>
              </a:ext>
            </a:extLst>
          </p:cNvPr>
          <p:cNvSpPr txBox="1">
            <a:spLocks/>
          </p:cNvSpPr>
          <p:nvPr/>
        </p:nvSpPr>
        <p:spPr>
          <a:xfrm>
            <a:off x="1364103" y="480774"/>
            <a:ext cx="7779898" cy="4199628"/>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rmAutofit fontScale="92500" lnSpcReduction="10000"/>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lnSpc>
                <a:spcPct val="80000"/>
              </a:lnSpc>
              <a:spcBef>
                <a:spcPts val="1350"/>
              </a:spcBef>
              <a:buClr>
                <a:srgbClr val="595959"/>
              </a:buClr>
            </a:pPr>
            <a:r>
              <a:rPr lang="ru-RU" sz="2400" b="1" dirty="0">
                <a:solidFill>
                  <a:schemeClr val="tx2">
                    <a:lumMod val="75000"/>
                  </a:schemeClr>
                </a:solidFill>
                <a:latin typeface="Arial"/>
                <a:ea typeface="+mn-ea"/>
                <a:cs typeface="Arial"/>
              </a:rPr>
              <a:t>Припев: </a:t>
            </a:r>
          </a:p>
          <a:p>
            <a:pPr algn="l" defTabSz="685800">
              <a:lnSpc>
                <a:spcPct val="110000"/>
              </a:lnSpc>
              <a:buClr>
                <a:srgbClr val="595959"/>
              </a:buClr>
            </a:pPr>
            <a:r>
              <a:rPr lang="ru-RU" sz="3900" b="1" dirty="0">
                <a:solidFill>
                  <a:schemeClr val="tx1"/>
                </a:solidFill>
                <a:latin typeface="Arial"/>
                <a:ea typeface="+mn-ea"/>
                <a:cs typeface="Arial"/>
              </a:rPr>
              <a:t>Свидимся </a:t>
            </a:r>
            <a:r>
              <a:rPr lang="ru-RU" sz="3900" b="1" dirty="0">
                <a:solidFill>
                  <a:schemeClr val="tx2">
                    <a:lumMod val="75000"/>
                  </a:schemeClr>
                </a:solidFill>
                <a:latin typeface="Arial"/>
                <a:ea typeface="+mn-ea"/>
                <a:cs typeface="Arial"/>
              </a:rPr>
              <a:t>[</a:t>
            </a:r>
            <a:r>
              <a:rPr lang="ru-RU" sz="3900" b="1" dirty="0" err="1">
                <a:solidFill>
                  <a:schemeClr val="tx2">
                    <a:lumMod val="75000"/>
                  </a:schemeClr>
                </a:solidFill>
                <a:latin typeface="Arial"/>
                <a:ea typeface="+mn-ea"/>
                <a:cs typeface="Arial"/>
              </a:rPr>
              <a:t>муж.втор</a:t>
            </a:r>
            <a:r>
              <a:rPr lang="ru-RU" sz="3900" b="1" dirty="0">
                <a:solidFill>
                  <a:schemeClr val="tx2">
                    <a:lumMod val="75000"/>
                  </a:schemeClr>
                </a:solidFill>
                <a:latin typeface="Arial"/>
                <a:ea typeface="+mn-ea"/>
                <a:cs typeface="Arial"/>
              </a:rPr>
              <a:t>.] свидимся</a:t>
            </a:r>
            <a:r>
              <a:rPr lang="ru-RU" sz="3900" b="1" dirty="0">
                <a:solidFill>
                  <a:schemeClr val="tx1"/>
                </a:solidFill>
                <a:latin typeface="Arial"/>
                <a:ea typeface="+mn-ea"/>
                <a:cs typeface="Arial"/>
              </a:rPr>
              <a:t>,</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У Христа </a:t>
            </a:r>
            <a:r>
              <a:rPr lang="ru-RU" sz="3900" b="1" dirty="0">
                <a:solidFill>
                  <a:schemeClr val="tx2">
                    <a:lumMod val="75000"/>
                  </a:schemeClr>
                </a:solidFill>
                <a:latin typeface="Arial"/>
                <a:ea typeface="+mn-ea"/>
                <a:cs typeface="Arial"/>
              </a:rPr>
              <a:t>[у Христа],</a:t>
            </a:r>
            <a:endParaRPr lang="x-none" sz="3900" b="1" dirty="0">
              <a:solidFill>
                <a:schemeClr val="tx2">
                  <a:lumMod val="75000"/>
                </a:schemeClr>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Вновь увижу там тебя я </a:t>
            </a:r>
          </a:p>
          <a:p>
            <a:pPr algn="l" defTabSz="685800">
              <a:lnSpc>
                <a:spcPct val="110000"/>
              </a:lnSpc>
              <a:buClr>
                <a:srgbClr val="595959"/>
              </a:buClr>
            </a:pPr>
            <a:r>
              <a:rPr lang="ru-RU" sz="3900" b="1" dirty="0" smtClean="0">
                <a:solidFill>
                  <a:schemeClr val="tx1"/>
                </a:solidFill>
                <a:latin typeface="Arial"/>
                <a:ea typeface="+mn-ea"/>
                <a:cs typeface="Arial"/>
              </a:rPr>
              <a:t>У </a:t>
            </a:r>
            <a:r>
              <a:rPr lang="ru-RU" sz="3900" b="1" dirty="0">
                <a:solidFill>
                  <a:schemeClr val="tx1"/>
                </a:solidFill>
                <a:latin typeface="Arial"/>
                <a:ea typeface="+mn-ea"/>
                <a:cs typeface="Arial"/>
              </a:rPr>
              <a:t>Христа </a:t>
            </a:r>
            <a:r>
              <a:rPr lang="ru-RU" sz="3900" b="1" dirty="0">
                <a:solidFill>
                  <a:schemeClr val="tx2">
                    <a:lumMod val="75000"/>
                  </a:schemeClr>
                </a:solidFill>
                <a:latin typeface="Arial"/>
                <a:ea typeface="+mn-ea"/>
                <a:cs typeface="Arial"/>
              </a:rPr>
              <a:t>[у Христа],</a:t>
            </a:r>
            <a:endParaRPr lang="x-none" sz="3900" b="1" dirty="0">
              <a:solidFill>
                <a:schemeClr val="tx2">
                  <a:lumMod val="75000"/>
                </a:schemeClr>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Где спасённый весь народ </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С хором ангельским поёт;</a:t>
            </a:r>
            <a:endParaRPr lang="x-none" sz="3900" b="1" dirty="0">
              <a:solidFill>
                <a:schemeClr val="tx1"/>
              </a:solidFill>
              <a:latin typeface="Arial"/>
              <a:ea typeface="+mn-ea"/>
              <a:cs typeface="Arial"/>
            </a:endParaRPr>
          </a:p>
          <a:p>
            <a:pPr algn="l" defTabSz="685800">
              <a:lnSpc>
                <a:spcPct val="110000"/>
              </a:lnSpc>
              <a:buClr>
                <a:srgbClr val="595959"/>
              </a:buClr>
            </a:pPr>
            <a:r>
              <a:rPr lang="ru-RU" sz="3900" b="1" dirty="0">
                <a:solidFill>
                  <a:schemeClr val="tx1"/>
                </a:solidFill>
                <a:latin typeface="Arial"/>
                <a:ea typeface="+mn-ea"/>
                <a:cs typeface="Arial"/>
              </a:rPr>
              <a:t>Величают Бога там все уста.</a:t>
            </a:r>
            <a:endParaRPr lang="x-none" sz="3900" b="1" dirty="0">
              <a:solidFill>
                <a:schemeClr val="tx1"/>
              </a:solidFill>
              <a:latin typeface="Arial"/>
              <a:ea typeface="+mn-ea"/>
              <a:cs typeface="Arial"/>
            </a:endParaRPr>
          </a:p>
        </p:txBody>
      </p:sp>
    </p:spTree>
    <p:extLst>
      <p:ext uri="{BB962C8B-B14F-4D97-AF65-F5344CB8AC3E}">
        <p14:creationId xmlns:p14="http://schemas.microsoft.com/office/powerpoint/2010/main" val="279573880"/>
      </p:ext>
    </p:extLst>
  </p:cSld>
  <p:clrMapOvr>
    <a:masterClrMapping/>
  </p:clrMapOvr>
  <p:transition xmlns:p14="http://schemas.microsoft.com/office/powerpoint/2010/mai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171104"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500" b="1" dirty="0">
                <a:solidFill>
                  <a:schemeClr val="tx1"/>
                </a:solidFill>
                <a:latin typeface="Arial"/>
                <a:ea typeface="+mn-ea"/>
                <a:cs typeface="Arial"/>
              </a:rPr>
              <a:t>Там нет смерти, ни разлук,</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dirty="0">
                <a:solidFill>
                  <a:schemeClr val="tx1"/>
                </a:solidFill>
                <a:latin typeface="Arial"/>
                <a:ea typeface="+mn-ea"/>
                <a:cs typeface="Arial"/>
              </a:rPr>
              <a:t>Нет ни горьких слёз, ни мук,</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dirty="0">
                <a:solidFill>
                  <a:schemeClr val="tx1"/>
                </a:solidFill>
                <a:latin typeface="Arial"/>
                <a:ea typeface="+mn-ea"/>
                <a:cs typeface="Arial"/>
              </a:rPr>
              <a:t>Там лишь свет и мир царят </a:t>
            </a:r>
            <a:r>
              <a:rPr lang="ru-RU" sz="4500" b="1" dirty="0">
                <a:solidFill>
                  <a:schemeClr val="tx1"/>
                </a:solidFill>
                <a:latin typeface="Arial"/>
                <a:ea typeface="+mn-ea"/>
                <a:cs typeface="Arial"/>
              </a:rPr>
              <a:t>У</a:t>
            </a:r>
            <a:r>
              <a:rPr lang="ru-RU" sz="4500" b="1" dirty="0" smtClean="0">
                <a:solidFill>
                  <a:schemeClr val="tx1"/>
                </a:solidFill>
                <a:latin typeface="Arial"/>
                <a:ea typeface="+mn-ea"/>
                <a:cs typeface="Arial"/>
              </a:rPr>
              <a:t> </a:t>
            </a:r>
            <a:r>
              <a:rPr lang="ru-RU" sz="4500" b="1" dirty="0">
                <a:solidFill>
                  <a:schemeClr val="tx1"/>
                </a:solidFill>
                <a:latin typeface="Arial"/>
                <a:ea typeface="+mn-ea"/>
                <a:cs typeface="Arial"/>
              </a:rPr>
              <a:t>Христа,</a:t>
            </a:r>
            <a:endParaRPr lang="x-none" sz="4500" b="1" dirty="0">
              <a:solidFill>
                <a:schemeClr val="tx1"/>
              </a:solidFill>
              <a:latin typeface="Arial"/>
              <a:ea typeface="+mn-ea"/>
              <a:cs typeface="Arial"/>
            </a:endParaRPr>
          </a:p>
        </p:txBody>
      </p:sp>
    </p:spTree>
    <p:extLst>
      <p:ext uri="{BB962C8B-B14F-4D97-AF65-F5344CB8AC3E}">
        <p14:creationId xmlns:p14="http://schemas.microsoft.com/office/powerpoint/2010/main" val="708210641"/>
      </p:ext>
    </p:extLst>
  </p:cSld>
  <p:clrMapOvr>
    <a:masterClrMapping/>
  </p:clrMapOvr>
  <p:transition xmlns:p14="http://schemas.microsoft.com/office/powerpoint/2010/mai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66" name="Image" descr="Image"/>
          <p:cNvPicPr>
            <a:picLocks noChangeAspect="1"/>
          </p:cNvPicPr>
          <p:nvPr/>
        </p:nvPicPr>
        <p:blipFill>
          <a:blip r:embed="rId3"/>
          <a:stretch>
            <a:fillRect/>
          </a:stretch>
        </p:blipFill>
        <p:spPr>
          <a:xfrm>
            <a:off x="8126688" y="227036"/>
            <a:ext cx="724937" cy="650829"/>
          </a:xfrm>
          <a:prstGeom prst="rect">
            <a:avLst/>
          </a:prstGeom>
          <a:ln w="12700">
            <a:miter lim="400000"/>
          </a:ln>
        </p:spPr>
      </p:pic>
      <p:pic>
        <p:nvPicPr>
          <p:cNvPr id="2" name="Picture 1" descr="слайд 3.jpg"/>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0" y="227036"/>
            <a:ext cx="9216764" cy="5229482"/>
          </a:xfrm>
          <a:prstGeom prst="rect">
            <a:avLst/>
          </a:prstGeom>
        </p:spPr>
      </p:pic>
      <p:sp>
        <p:nvSpPr>
          <p:cNvPr id="6" name="Объект 2">
            <a:extLst>
              <a:ext uri="{FF2B5EF4-FFF2-40B4-BE49-F238E27FC236}">
                <a16:creationId xmlns:a16="http://schemas.microsoft.com/office/drawing/2014/main" xmlns="" id="{6B8ED59A-43B5-CF46-8C25-392AB85832A3}"/>
              </a:ext>
            </a:extLst>
          </p:cNvPr>
          <p:cNvSpPr txBox="1">
            <a:spLocks/>
          </p:cNvSpPr>
          <p:nvPr/>
        </p:nvSpPr>
        <p:spPr>
          <a:xfrm>
            <a:off x="318053" y="451635"/>
            <a:ext cx="8644320" cy="3486150"/>
          </a:xfrm>
          <a:prstGeom prst="rect">
            <a:avLst/>
          </a:prstGeom>
          <a:ln w="12700">
            <a:miter lim="400000"/>
          </a:ln>
          <a:extLst>
            <a:ext uri="{C572A759-6A51-4108-AA02-DFA0A04FC94B}">
              <ma14:wrappingTextBoxFlag xmlns:ma14="http://schemas.microsoft.com/office/mac/drawingml/2011/main" val="1"/>
            </a:ext>
          </a:extLst>
        </p:spPr>
        <p:txBody>
          <a:bodyPr lIns="19050" tIns="19050" rIns="19050" bIns="19050" anchor="t">
            <a:noAutofit/>
          </a:bodyPr>
          <a:lstStyle>
            <a:lvl1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1pPr>
            <a:lvl2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2pPr>
            <a:lvl3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3pPr>
            <a:lvl4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4pPr>
            <a:lvl5pPr marL="0" marR="0" indent="0" algn="ctr" defTabSz="825500" latinLnBrk="0">
              <a:lnSpc>
                <a:spcPct val="100000"/>
              </a:lnSpc>
              <a:spcBef>
                <a:spcPts val="0"/>
              </a:spcBef>
              <a:spcAft>
                <a:spcPts val="0"/>
              </a:spcAft>
              <a:buClrTx/>
              <a:buSzTx/>
              <a:buFontTx/>
              <a:buNone/>
              <a:tabLst/>
              <a:defRPr sz="5400" b="0" i="0" u="none" strike="noStrike" cap="none" spc="0" baseline="0">
                <a:solidFill>
                  <a:srgbClr val="000000"/>
                </a:solidFill>
                <a:uFillTx/>
                <a:latin typeface="Helvetica Neue"/>
                <a:ea typeface="Helvetica Neue"/>
                <a:cs typeface="Helvetica Neue"/>
                <a:sym typeface="Helvetica Neue"/>
              </a:defRPr>
            </a:lvl5pPr>
            <a:lvl6pPr marL="381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6pPr>
            <a:lvl7pPr marL="444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7pPr>
            <a:lvl8pPr marL="5080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8pPr>
            <a:lvl9pPr marL="5715000" marR="0" indent="-635000" algn="l" defTabSz="825500" latinLnBrk="0">
              <a:lnSpc>
                <a:spcPct val="100000"/>
              </a:lnSpc>
              <a:spcBef>
                <a:spcPts val="5900"/>
              </a:spcBef>
              <a:spcAft>
                <a:spcPts val="0"/>
              </a:spcAft>
              <a:buClrTx/>
              <a:buSzPct val="125000"/>
              <a:buFontTx/>
              <a:buChar char="•"/>
              <a:tabLst/>
              <a:defRPr sz="5200" b="0" i="0" u="none" strike="noStrike" cap="none" spc="0" baseline="0">
                <a:solidFill>
                  <a:srgbClr val="000000"/>
                </a:solidFill>
                <a:uFillTx/>
                <a:latin typeface="Helvetica Neue"/>
                <a:ea typeface="Helvetica Neue"/>
                <a:cs typeface="Helvetica Neue"/>
                <a:sym typeface="Helvetica Neue"/>
              </a:defRPr>
            </a:lvl9pPr>
          </a:lstStyle>
          <a:p>
            <a:pPr algn="l" defTabSz="685800">
              <a:spcBef>
                <a:spcPts val="1350"/>
              </a:spcBef>
              <a:buClr>
                <a:srgbClr val="595959"/>
              </a:buClr>
            </a:pPr>
            <a:r>
              <a:rPr lang="ru-RU" sz="4500" b="1" dirty="0">
                <a:solidFill>
                  <a:schemeClr val="tx1"/>
                </a:solidFill>
                <a:latin typeface="Arial"/>
                <a:ea typeface="+mn-ea"/>
                <a:cs typeface="Arial"/>
              </a:rPr>
              <a:t>Где спасённый весь народ </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dirty="0">
                <a:solidFill>
                  <a:schemeClr val="tx1"/>
                </a:solidFill>
                <a:latin typeface="Arial"/>
                <a:ea typeface="+mn-ea"/>
                <a:cs typeface="Arial"/>
              </a:rPr>
              <a:t>С хором ангельским поёт,</a:t>
            </a:r>
            <a:endParaRPr lang="x-none" sz="4500" b="1" dirty="0">
              <a:solidFill>
                <a:schemeClr val="tx1"/>
              </a:solidFill>
              <a:latin typeface="Arial"/>
              <a:ea typeface="+mn-ea"/>
              <a:cs typeface="Arial"/>
            </a:endParaRPr>
          </a:p>
          <a:p>
            <a:pPr algn="l" defTabSz="685800">
              <a:spcBef>
                <a:spcPts val="1350"/>
              </a:spcBef>
              <a:buClr>
                <a:srgbClr val="595959"/>
              </a:buClr>
            </a:pPr>
            <a:r>
              <a:rPr lang="ru-RU" sz="4500" b="1" dirty="0">
                <a:solidFill>
                  <a:schemeClr val="tx1"/>
                </a:solidFill>
                <a:latin typeface="Arial"/>
                <a:ea typeface="+mn-ea"/>
                <a:cs typeface="Arial"/>
              </a:rPr>
              <a:t>Величают Бога там </a:t>
            </a:r>
          </a:p>
          <a:p>
            <a:pPr algn="l" defTabSz="685800">
              <a:spcBef>
                <a:spcPts val="1350"/>
              </a:spcBef>
              <a:buClr>
                <a:srgbClr val="595959"/>
              </a:buClr>
            </a:pPr>
            <a:r>
              <a:rPr lang="ru-RU" sz="4500" b="1" dirty="0">
                <a:solidFill>
                  <a:schemeClr val="tx1"/>
                </a:solidFill>
                <a:latin typeface="Arial"/>
                <a:ea typeface="+mn-ea"/>
                <a:cs typeface="Arial"/>
              </a:rPr>
              <a:t>Все уста </a:t>
            </a:r>
            <a:r>
              <a:rPr lang="ru-RU" sz="4200" b="1" dirty="0">
                <a:solidFill>
                  <a:schemeClr val="tx2">
                    <a:lumMod val="75000"/>
                  </a:schemeClr>
                </a:solidFill>
                <a:latin typeface="Arial"/>
                <a:ea typeface="+mn-ea"/>
                <a:cs typeface="Arial"/>
              </a:rPr>
              <a:t>[все уста].</a:t>
            </a:r>
            <a:endParaRPr lang="x-none" sz="4200" b="1" dirty="0">
              <a:solidFill>
                <a:schemeClr val="tx2">
                  <a:lumMod val="75000"/>
                </a:schemeClr>
              </a:solidFill>
              <a:latin typeface="Arial"/>
              <a:ea typeface="+mn-ea"/>
              <a:cs typeface="Arial"/>
            </a:endParaRPr>
          </a:p>
        </p:txBody>
      </p:sp>
    </p:spTree>
    <p:extLst>
      <p:ext uri="{BB962C8B-B14F-4D97-AF65-F5344CB8AC3E}">
        <p14:creationId xmlns:p14="http://schemas.microsoft.com/office/powerpoint/2010/main" val="1312872198"/>
      </p:ext>
    </p:extLst>
  </p:cSld>
  <p:clrMapOvr>
    <a:masterClrMapping/>
  </p:clrMapOvr>
  <p:transition xmlns:p14="http://schemas.microsoft.com/office/powerpoint/2010/main" spd="med"/>
</p:sld>
</file>

<file path=ppt/theme/theme1.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White">
  <a:themeElements>
    <a:clrScheme name="White">
      <a:dk1>
        <a:srgbClr val="000000"/>
      </a:dk1>
      <a:lt1>
        <a:srgbClr val="FFFFFF"/>
      </a:lt1>
      <a:dk2>
        <a:srgbClr val="5E5E5E"/>
      </a:dk2>
      <a:lt2>
        <a:srgbClr val="D5D5D5"/>
      </a:lt2>
      <a:accent1>
        <a:srgbClr val="00A2FF"/>
      </a:accent1>
      <a:accent2>
        <a:srgbClr val="16E7CF"/>
      </a:accent2>
      <a:accent3>
        <a:srgbClr val="61D836"/>
      </a:accent3>
      <a:accent4>
        <a:srgbClr val="FAE232"/>
      </a:accent4>
      <a:accent5>
        <a:srgbClr val="FF644E"/>
      </a:accent5>
      <a:accent6>
        <a:srgbClr val="EF5FA7"/>
      </a:accent6>
      <a:hlink>
        <a:srgbClr val="0000FF"/>
      </a:hlink>
      <a:folHlink>
        <a:srgbClr val="FF00FF"/>
      </a:folHlink>
    </a:clrScheme>
    <a:fontScheme name="White">
      <a:majorFont>
        <a:latin typeface="Helvetica Neue Medium"/>
        <a:ea typeface="Helvetica Neue Medium"/>
        <a:cs typeface="Helvetica Neue Medium"/>
      </a:majorFont>
      <a:minorFont>
        <a:latin typeface="Helvetica Neue Medium"/>
        <a:ea typeface="Helvetica Neue Medium"/>
        <a:cs typeface="Helvetica Neue Medium"/>
      </a:minorFont>
    </a:fontScheme>
    <a:fmtScheme name="Whit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w="12700" cap="flat">
          <a:noFill/>
          <a:miter lim="400000"/>
        </a:ln>
        <a:effectLst/>
        <a:sp3d/>
      </a:spPr>
      <a:bodyPr rot="0" spcFirstLastPara="1" vertOverflow="overflow" horzOverflow="overflow" vert="horz" wrap="square" lIns="0" tIns="0" rIns="0" bIns="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200" b="0" i="0" u="none" strike="noStrike" cap="none" spc="0" normalizeH="0" baseline="0">
            <a:ln>
              <a:noFill/>
            </a:ln>
            <a:solidFill>
              <a:srgbClr val="FFFFFF"/>
            </a:solidFill>
            <a:effectLst/>
            <a:uFillTx/>
            <a:latin typeface="+mn-lt"/>
            <a:ea typeface="+mn-ea"/>
            <a:cs typeface="+mn-cs"/>
            <a:sym typeface="Helvetica Neue Medium"/>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rgbClr val="000000"/>
          </a:solidFill>
          <a:prstDash val="solid"/>
          <a:miter lim="4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50800" tIns="50800" rIns="50800" bIns="50800" numCol="1" spcCol="38100" rtlCol="0" anchor="ctr">
        <a:spAutoFit/>
      </a:bodyPr>
      <a:lstStyle>
        <a:defPPr marL="0" marR="0" indent="0" algn="ctr" defTabSz="825500" rtl="0" fontAlgn="auto" latinLnBrk="0" hangingPunct="0">
          <a:lnSpc>
            <a:spcPct val="100000"/>
          </a:lnSpc>
          <a:spcBef>
            <a:spcPts val="0"/>
          </a:spcBef>
          <a:spcAft>
            <a:spcPts val="0"/>
          </a:spcAft>
          <a:buClrTx/>
          <a:buSzTx/>
          <a:buFontTx/>
          <a:buNone/>
          <a:tabLst/>
          <a:defRPr kumimoji="0" sz="3000" b="1" i="0" u="none" strike="noStrike" cap="none" spc="0" normalizeH="0" baseline="0">
            <a:ln>
              <a:noFill/>
            </a:ln>
            <a:solidFill>
              <a:srgbClr val="000000"/>
            </a:solidFill>
            <a:effectLst/>
            <a:uFillTx/>
            <a:latin typeface="Helvetica Neue"/>
            <a:ea typeface="Helvetica Neue"/>
            <a:cs typeface="Helvetica Neue"/>
            <a:sym typeface="Helvetica Neue"/>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1035</TotalTime>
  <Words>254</Words>
  <Application>Microsoft Macintosh PowerPoint</Application>
  <PresentationFormat>On-screen Show (16:9)</PresentationFormat>
  <Paragraphs>46</Paragraphs>
  <Slides>10</Slides>
  <Notes>10</Notes>
  <HiddenSlides>0</HiddenSlides>
  <MMClips>0</MMClips>
  <ScaleCrop>false</ScaleCrop>
  <HeadingPairs>
    <vt:vector size="4" baseType="variant">
      <vt:variant>
        <vt:lpstr>Theme</vt:lpstr>
      </vt:variant>
      <vt:variant>
        <vt:i4>1</vt:i4>
      </vt:variant>
      <vt:variant>
        <vt:lpstr>Slide Titles</vt:lpstr>
      </vt:variant>
      <vt:variant>
        <vt:i4>10</vt:i4>
      </vt:variant>
    </vt:vector>
  </HeadingPairs>
  <TitlesOfParts>
    <vt:vector size="11" baseType="lpstr">
      <vt:lpstr>White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Терзи</dc:creator>
  <cp:lastModifiedBy>Yulia Lisovaya</cp:lastModifiedBy>
  <cp:revision>84</cp:revision>
  <dcterms:modified xsi:type="dcterms:W3CDTF">2020-11-12T11:43:52Z</dcterms:modified>
</cp:coreProperties>
</file>