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66" r:id="rId4"/>
    <p:sldId id="1044" r:id="rId5"/>
    <p:sldId id="1069" r:id="rId6"/>
    <p:sldId id="1064" r:id="rId7"/>
    <p:sldId id="1045" r:id="rId8"/>
    <p:sldId id="1072" r:id="rId9"/>
    <p:sldId id="1073" r:id="rId10"/>
    <p:sldId id="1062" r:id="rId11"/>
    <p:sldId id="1068" r:id="rId12"/>
    <p:sldId id="1070" r:id="rId13"/>
    <p:sldId id="1071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120676"/>
            <a:ext cx="7210763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вечной </a:t>
            </a: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родине святой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48680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Там нет смерти, </a:t>
            </a:r>
            <a:endParaRPr lang="ru-RU" sz="52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5200" b="1" kern="0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разлук,</a:t>
            </a:r>
            <a:endParaRPr lang="x-none" sz="52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Нет ни горьких слёз, </a:t>
            </a:r>
            <a:endParaRPr lang="ru-RU" sz="52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5200" b="1" kern="0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мук,</a:t>
            </a:r>
            <a:endParaRPr lang="x-none" sz="52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Там лишь свет </a:t>
            </a:r>
            <a:endParaRPr lang="ru-RU" sz="52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52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мир царят </a:t>
            </a:r>
            <a:r>
              <a:rPr lang="ru-RU" sz="5200" b="1" kern="0" dirty="0" smtClean="0">
                <a:solidFill>
                  <a:srgbClr val="000000"/>
                </a:solidFill>
                <a:latin typeface="Arial"/>
                <a:cs typeface="Arial"/>
              </a:rPr>
              <a:t>у </a:t>
            </a:r>
            <a:r>
              <a:rPr lang="ru-RU" sz="5200" b="1" kern="0" dirty="0">
                <a:solidFill>
                  <a:srgbClr val="000000"/>
                </a:solidFill>
                <a:latin typeface="Arial"/>
                <a:cs typeface="Arial"/>
              </a:rPr>
              <a:t>Христа,</a:t>
            </a:r>
            <a:endParaRPr lang="x-none" sz="52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82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Где спасённый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есь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народ 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С хором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Ангельским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поёт,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Величают Бога там </a:t>
            </a:r>
          </a:p>
          <a:p>
            <a:pPr defTabSz="685800" hangingPunct="0">
              <a:spcBef>
                <a:spcPts val="1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Все уста </a:t>
            </a:r>
            <a:r>
              <a:rPr lang="ru-RU" sz="5400" b="1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[все уста].</a:t>
            </a:r>
            <a:endParaRPr lang="x-none" sz="5400" b="1" kern="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09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Свидимся </a:t>
            </a:r>
          </a:p>
          <a:p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5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свидимся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У Христа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 Христа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Вновь увижу </a:t>
            </a: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ам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тебя я </a:t>
            </a: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Христа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[у Христа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],</a:t>
            </a: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Где спасённый </a:t>
            </a: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есь народ 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 хором </a:t>
            </a:r>
            <a:endParaRPr lang="ru-RU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Ангельским поёт;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Величают Бога там </a:t>
            </a: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се уста.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5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6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9649072" cy="662473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 вечной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Р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одине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святой,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На брегах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Реки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живой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Вновь тебя увижу я 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У Христа.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505056" cy="66967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Там навеки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очь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уйдёт,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Нет зимы,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Весна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цветёт,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Там хвалу Творцу 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Поют все уста.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73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Свидимся </a:t>
            </a:r>
          </a:p>
          <a:p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5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свидимся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У Христа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 Христа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Вновь увижу </a:t>
            </a: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ам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тебя я </a:t>
            </a: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Христа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[у Христа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],</a:t>
            </a: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Где спасённый </a:t>
            </a: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есь народ 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 хором </a:t>
            </a:r>
            <a:endParaRPr lang="ru-RU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Ангельским поёт;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Величают Бога там </a:t>
            </a: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се уста.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5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9289032" cy="6411767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Этот мир,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Р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азлука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, гнёт – 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Всё исчезнет,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Всё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пройдёт –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И свиданье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Б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удет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нам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у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Христа.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Прочь из сердца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сю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печаль –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Верой зрим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вятую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даль,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Где, ликуя, песнь поют </a:t>
            </a: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Все уста </a:t>
            </a:r>
            <a:r>
              <a:rPr lang="ru-RU" sz="5400" b="1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[все уста].</a:t>
            </a:r>
            <a:endParaRPr lang="x-none" sz="5400" b="1" kern="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Свидимся </a:t>
            </a:r>
          </a:p>
          <a:p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5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свидимся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У Христа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 Христа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Вновь увижу </a:t>
            </a: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ам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тебя я </a:t>
            </a: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Христа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[у Христа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],</a:t>
            </a: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Где спасённый </a:t>
            </a: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есь народ 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 хором </a:t>
            </a:r>
            <a:endParaRPr lang="ru-RU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Ангельским поёт;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11049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Величают Бога там </a:t>
            </a:r>
          </a:p>
          <a:p>
            <a:pPr>
              <a:tabLst>
                <a:tab pos="1104900" algn="l"/>
              </a:tabLst>
            </a:pP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се уста.</a:t>
            </a:r>
            <a:endParaRPr lang="x-none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5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60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8521</TotalTime>
  <Words>138</Words>
  <Application>Microsoft Macintosh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245</cp:revision>
  <dcterms:created xsi:type="dcterms:W3CDTF">2016-09-02T12:17:38Z</dcterms:created>
  <dcterms:modified xsi:type="dcterms:W3CDTF">2020-11-12T11:40:48Z</dcterms:modified>
</cp:coreProperties>
</file>