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52" r:id="rId5"/>
    <p:sldId id="1055" r:id="rId6"/>
    <p:sldId id="1054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 труду!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0032" y="548680"/>
            <a:ext cx="9289032" cy="554461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 труду, все к труду!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– Господень народ,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Слышите ль Божий глас,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к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труду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зовёт?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быстро летит,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Время, братья, не ждёт,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Скоро, скоро уже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Спаситель придёт.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4006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28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Братья, бодрей трудитесь,</a:t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Господь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придёт)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трудом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 и ближних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радостный отдых ждёт!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38128" y="404664"/>
            <a:ext cx="9289032" cy="554461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 труду, все к труду!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таланты свои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 на дело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Господней любви,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что может,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в дар для Христа  							принесёт,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Он вскоре обильную жатву 					пожнёт.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4006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28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Братья, бодрей трудитесь,</a:t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Господь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придёт)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трудом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 и ближних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радостный отдых ждёт!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38128" y="404664"/>
            <a:ext cx="9289032" cy="554461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 труду, все к труду!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Близок отдыха час,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Христос приготовил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небе для нас.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Будьте бодры, друзья,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Стойте в вере живой,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за труд тот святой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венец золотой.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4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4006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28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Братья, бодрей трудитесь,</a:t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Господь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придёт)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трудом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 и ближних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радостный отдых ждёт!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8469</TotalTime>
  <Words>134</Words>
  <Application>Microsoft Macintosh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234</cp:revision>
  <dcterms:created xsi:type="dcterms:W3CDTF">2016-09-02T12:17:38Z</dcterms:created>
  <dcterms:modified xsi:type="dcterms:W3CDTF">2020-11-12T15:08:47Z</dcterms:modified>
</cp:coreProperties>
</file>