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3"/>
  </p:notesMasterIdLst>
  <p:sldIdLst>
    <p:sldId id="265" r:id="rId2"/>
    <p:sldId id="269" r:id="rId3"/>
    <p:sldId id="267" r:id="rId4"/>
    <p:sldId id="270" r:id="rId5"/>
    <p:sldId id="277" r:id="rId6"/>
    <p:sldId id="272" r:id="rId7"/>
    <p:sldId id="278" r:id="rId8"/>
    <p:sldId id="274" r:id="rId9"/>
    <p:sldId id="279" r:id="rId10"/>
    <p:sldId id="276" r:id="rId11"/>
    <p:sldId id="280" r:id="rId12"/>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82"/>
    <p:restoredTop sz="75172" autoAdjust="0"/>
  </p:normalViewPr>
  <p:slideViewPr>
    <p:cSldViewPr snapToGrid="0" snapToObjects="1">
      <p:cViewPr varScale="1">
        <p:scale>
          <a:sx n="131" d="100"/>
          <a:sy n="131" d="100"/>
        </p:scale>
        <p:origin x="-1648" y="-104"/>
      </p:cViewPr>
      <p:guideLst>
        <p:guide orient="horz" pos="755"/>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jpe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 xmlns:a16="http://schemas.microsoft.com/office/drawing/2014/main" id="{E4438512-FB30-8240-9BEE-8A05FE64B54F}"/>
              </a:ext>
            </a:extLst>
          </p:cNvPr>
          <p:cNvSpPr txBox="1">
            <a:spLocks/>
          </p:cNvSpPr>
          <p:nvPr/>
        </p:nvSpPr>
        <p:spPr>
          <a:xfrm>
            <a:off x="1095470" y="552450"/>
            <a:ext cx="7306146"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60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Что сеял ты, друг мой, весною?</a:t>
            </a:r>
            <a:endPar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2764" y="159167"/>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581648" y="222993"/>
            <a:ext cx="8238235" cy="382704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30000"/>
              </a:lnSpc>
            </a:pPr>
            <a:r>
              <a:rPr lang="ru-RU" sz="4000" b="1" dirty="0">
                <a:solidFill>
                  <a:schemeClr val="tx2">
                    <a:lumMod val="50000"/>
                  </a:schemeClr>
                </a:solidFill>
                <a:latin typeface="Arial" panose="020B0604020202020204" pitchFamily="34" charset="0"/>
                <a:cs typeface="Arial" panose="020B0604020202020204" pitchFamily="34" charset="0"/>
              </a:rPr>
              <a:t>Придёт день – </a:t>
            </a:r>
            <a:r>
              <a:rPr lang="ru-RU" sz="4000" b="1" dirty="0" smtClean="0">
                <a:solidFill>
                  <a:schemeClr val="tx2">
                    <a:lumMod val="50000"/>
                  </a:schemeClr>
                </a:solidFill>
                <a:latin typeface="Arial" panose="020B0604020202020204" pitchFamily="34" charset="0"/>
                <a:cs typeface="Arial" panose="020B0604020202020204" pitchFamily="34" charset="0"/>
              </a:rPr>
              <a:t>увидим мы</a:t>
            </a:r>
          </a:p>
          <a:p>
            <a:pPr algn="l">
              <a:lnSpc>
                <a:spcPct val="130000"/>
              </a:lnSpc>
            </a:pPr>
            <a:r>
              <a:rPr lang="ru-RU" sz="4000" b="1" dirty="0" smtClean="0">
                <a:solidFill>
                  <a:schemeClr val="tx2">
                    <a:lumMod val="50000"/>
                  </a:schemeClr>
                </a:solidFill>
                <a:latin typeface="Arial" panose="020B0604020202020204" pitchFamily="34" charset="0"/>
                <a:cs typeface="Arial" panose="020B0604020202020204" pitchFamily="34" charset="0"/>
              </a:rPr>
              <a:t>В</a:t>
            </a:r>
            <a:r>
              <a:rPr lang="ru-RU" sz="4000" b="1" dirty="0" smtClean="0">
                <a:solidFill>
                  <a:schemeClr val="tx2">
                    <a:lumMod val="50000"/>
                  </a:schemeClr>
                </a:solidFill>
                <a:latin typeface="Arial" panose="020B0604020202020204" pitchFamily="34" charset="0"/>
                <a:cs typeface="Arial" panose="020B0604020202020204" pitchFamily="34" charset="0"/>
              </a:rPr>
              <a:t> небе спасённых</a:t>
            </a:r>
            <a:r>
              <a:rPr lang="ru-RU" sz="4000" b="1" dirty="0">
                <a:solidFill>
                  <a:schemeClr val="tx2">
                    <a:lumMod val="50000"/>
                  </a:schemeClr>
                </a:solidFill>
                <a:latin typeface="Arial" panose="020B0604020202020204" pitchFamily="34" charset="0"/>
                <a:cs typeface="Arial" panose="020B0604020202020204" pitchFamily="34" charset="0"/>
              </a:rPr>
              <a:t>, </a:t>
            </a:r>
            <a:endParaRPr lang="ru-RU" sz="4000" b="1" dirty="0" smtClean="0">
              <a:solidFill>
                <a:schemeClr val="tx2">
                  <a:lumMod val="50000"/>
                </a:schemeClr>
              </a:solidFill>
              <a:latin typeface="Arial" panose="020B0604020202020204" pitchFamily="34" charset="0"/>
              <a:cs typeface="Arial" panose="020B0604020202020204" pitchFamily="34" charset="0"/>
            </a:endParaRPr>
          </a:p>
          <a:p>
            <a:pPr algn="l">
              <a:lnSpc>
                <a:spcPct val="130000"/>
              </a:lnSpc>
            </a:pPr>
            <a:r>
              <a:rPr lang="ru-RU" sz="4000" b="1" dirty="0">
                <a:solidFill>
                  <a:schemeClr val="tx2">
                    <a:lumMod val="50000"/>
                  </a:schemeClr>
                </a:solidFill>
                <a:latin typeface="Arial" panose="020B0604020202020204" pitchFamily="34" charset="0"/>
                <a:cs typeface="Arial" panose="020B0604020202020204" pitchFamily="34" charset="0"/>
              </a:rPr>
              <a:t>С</a:t>
            </a:r>
            <a:r>
              <a:rPr lang="ru-RU" sz="4000" b="1" dirty="0" smtClean="0">
                <a:solidFill>
                  <a:schemeClr val="tx2">
                    <a:lumMod val="50000"/>
                  </a:schemeClr>
                </a:solidFill>
                <a:latin typeface="Arial" panose="020B0604020202020204" pitchFamily="34" charset="0"/>
                <a:cs typeface="Arial" panose="020B0604020202020204" pitchFamily="34" charset="0"/>
              </a:rPr>
              <a:t>частливых </a:t>
            </a:r>
            <a:r>
              <a:rPr lang="ru-RU" sz="4000" b="1" dirty="0">
                <a:solidFill>
                  <a:schemeClr val="tx2">
                    <a:lumMod val="50000"/>
                  </a:schemeClr>
                </a:solidFill>
                <a:latin typeface="Arial" panose="020B0604020202020204" pitchFamily="34" charset="0"/>
                <a:cs typeface="Arial" panose="020B0604020202020204" pitchFamily="34" charset="0"/>
              </a:rPr>
              <a:t>людей – </a:t>
            </a:r>
          </a:p>
          <a:p>
            <a:pPr algn="l">
              <a:lnSpc>
                <a:spcPct val="130000"/>
              </a:lnSpc>
            </a:pPr>
            <a:r>
              <a:rPr lang="ru-RU" sz="4000" b="1" dirty="0">
                <a:solidFill>
                  <a:schemeClr val="tx2">
                    <a:lumMod val="50000"/>
                  </a:schemeClr>
                </a:solidFill>
                <a:latin typeface="Arial" panose="020B0604020202020204" pitchFamily="34" charset="0"/>
                <a:cs typeface="Arial" panose="020B0604020202020204" pitchFamily="34" charset="0"/>
              </a:rPr>
              <a:t>Великую жатву спасенья…</a:t>
            </a:r>
          </a:p>
          <a:p>
            <a:pPr algn="l">
              <a:lnSpc>
                <a:spcPct val="130000"/>
              </a:lnSpc>
            </a:pPr>
            <a:r>
              <a:rPr lang="ru-RU" sz="4000" b="1" dirty="0">
                <a:solidFill>
                  <a:schemeClr val="tx2">
                    <a:lumMod val="50000"/>
                  </a:schemeClr>
                </a:solidFill>
                <a:latin typeface="Arial" panose="020B0604020202020204" pitchFamily="34" charset="0"/>
                <a:cs typeface="Arial" panose="020B0604020202020204" pitchFamily="34" charset="0"/>
              </a:rPr>
              <a:t>О, сей неустанно, друг, сей!</a:t>
            </a:r>
          </a:p>
        </p:txBody>
      </p:sp>
    </p:spTree>
    <p:extLst>
      <p:ext uri="{BB962C8B-B14F-4D97-AF65-F5344CB8AC3E}">
        <p14:creationId xmlns:p14="http://schemas.microsoft.com/office/powerpoint/2010/main" val="1180352364"/>
      </p:ext>
    </p:extLst>
  </p:cSld>
  <p:clrMapOvr>
    <a:masterClrMapping/>
  </p:clrMapOvr>
  <p:transition xmlns:p14="http://schemas.microsoft.com/office/powerpoint/2010/mai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290821"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677087" y="189893"/>
            <a:ext cx="7360279" cy="450274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92500" lnSpcReduction="1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3000" dirty="0">
                <a:solidFill>
                  <a:srgbClr val="6A6A6A"/>
                </a:solidFill>
                <a:latin typeface="Arial" panose="020B0604020202020204" pitchFamily="34" charset="0"/>
                <a:cs typeface="Arial" panose="020B0604020202020204" pitchFamily="34" charset="0"/>
              </a:rPr>
              <a:t>Припев</a:t>
            </a:r>
            <a:r>
              <a:rPr lang="ru-RU" sz="3000" dirty="0" smtClean="0">
                <a:solidFill>
                  <a:srgbClr val="6A6A6A"/>
                </a:solidFill>
                <a:latin typeface="Arial" panose="020B0604020202020204" pitchFamily="34" charset="0"/>
                <a:cs typeface="Arial" panose="020B0604020202020204" pitchFamily="34" charset="0"/>
              </a:rPr>
              <a:t>:</a:t>
            </a:r>
          </a:p>
          <a:p>
            <a:pPr algn="l">
              <a:lnSpc>
                <a:spcPct val="90000"/>
              </a:lnSpc>
            </a:pPr>
            <a:endParaRPr lang="ru-RU" sz="3000" dirty="0">
              <a:solidFill>
                <a:srgbClr val="6A6A6A"/>
              </a:solidFill>
              <a:latin typeface="Arial" panose="020B0604020202020204" pitchFamily="34" charset="0"/>
              <a:cs typeface="Arial" panose="020B0604020202020204" pitchFamily="34" charset="0"/>
            </a:endParaRPr>
          </a:p>
          <a:p>
            <a:pPr algn="l"/>
            <a:r>
              <a:rPr lang="ru-RU" sz="4000" b="1" dirty="0">
                <a:solidFill>
                  <a:schemeClr val="tx2">
                    <a:lumMod val="50000"/>
                  </a:schemeClr>
                </a:solidFill>
                <a:latin typeface="Arial" panose="020B0604020202020204" pitchFamily="34" charset="0"/>
                <a:cs typeface="Arial" panose="020B0604020202020204" pitchFamily="34" charset="0"/>
              </a:rPr>
              <a:t>Сей доброе семя всегда – </a:t>
            </a:r>
          </a:p>
          <a:p>
            <a:pPr algn="l"/>
            <a:r>
              <a:rPr lang="ru-RU" sz="4000" b="1" dirty="0">
                <a:solidFill>
                  <a:schemeClr val="tx2">
                    <a:lumMod val="50000"/>
                  </a:schemeClr>
                </a:solidFill>
                <a:latin typeface="Arial" panose="020B0604020202020204" pitchFamily="34" charset="0"/>
                <a:cs typeface="Arial" panose="020B0604020202020204" pitchFamily="34" charset="0"/>
              </a:rPr>
              <a:t>		</a:t>
            </a:r>
            <a:r>
              <a:rPr lang="ru-RU" sz="4000" b="1" dirty="0">
                <a:solidFill>
                  <a:schemeClr val="bg2">
                    <a:lumMod val="50000"/>
                  </a:schemeClr>
                </a:solidFill>
                <a:latin typeface="Arial" panose="020B0604020202020204" pitchFamily="34" charset="0"/>
                <a:cs typeface="Arial" panose="020B0604020202020204" pitchFamily="34" charset="0"/>
              </a:rPr>
              <a:t>(</a:t>
            </a:r>
            <a:r>
              <a:rPr lang="en-US" sz="4000" b="1" dirty="0">
                <a:solidFill>
                  <a:schemeClr val="bg2">
                    <a:lumMod val="50000"/>
                  </a:schemeClr>
                </a:solidFill>
                <a:latin typeface="Arial" panose="020B0604020202020204" pitchFamily="34" charset="0"/>
                <a:cs typeface="Arial" panose="020B0604020202020204" pitchFamily="34" charset="0"/>
              </a:rPr>
              <a:t>[</a:t>
            </a:r>
            <a:r>
              <a:rPr lang="ru-RU" sz="4000" b="1" dirty="0">
                <a:solidFill>
                  <a:schemeClr val="bg2">
                    <a:lumMod val="50000"/>
                  </a:schemeClr>
                </a:solidFill>
                <a:latin typeface="Arial" panose="020B0604020202020204" pitchFamily="34" charset="0"/>
                <a:cs typeface="Arial" panose="020B0604020202020204" pitchFamily="34" charset="0"/>
              </a:rPr>
              <a:t>муж.</a:t>
            </a:r>
            <a:r>
              <a:rPr lang="en-US" sz="4000" b="1" dirty="0">
                <a:solidFill>
                  <a:schemeClr val="bg2">
                    <a:lumMod val="50000"/>
                  </a:schemeClr>
                </a:solidFill>
                <a:latin typeface="Arial" panose="020B0604020202020204" pitchFamily="34" charset="0"/>
                <a:cs typeface="Arial" panose="020B0604020202020204" pitchFamily="34" charset="0"/>
              </a:rPr>
              <a:t>]</a:t>
            </a:r>
            <a:r>
              <a:rPr lang="ru-RU" sz="4000" b="1" dirty="0">
                <a:solidFill>
                  <a:schemeClr val="bg2">
                    <a:lumMod val="50000"/>
                  </a:schemeClr>
                </a:solidFill>
                <a:latin typeface="Arial" panose="020B0604020202020204" pitchFamily="34" charset="0"/>
                <a:cs typeface="Arial" panose="020B0604020202020204" pitchFamily="34" charset="0"/>
              </a:rPr>
              <a:t> во имя Христа),</a:t>
            </a:r>
          </a:p>
          <a:p>
            <a:pPr algn="l"/>
            <a:r>
              <a:rPr lang="ru-RU" sz="4000" b="1" dirty="0">
                <a:solidFill>
                  <a:schemeClr val="tx2">
                    <a:lumMod val="50000"/>
                  </a:schemeClr>
                </a:solidFill>
                <a:latin typeface="Arial" panose="020B0604020202020204" pitchFamily="34" charset="0"/>
                <a:cs typeface="Arial" panose="020B0604020202020204" pitchFamily="34" charset="0"/>
              </a:rPr>
              <a:t>Пожнёшь, что посеял, тогда.</a:t>
            </a:r>
          </a:p>
          <a:p>
            <a:pPr algn="l"/>
            <a:r>
              <a:rPr lang="ru-RU" sz="4000" b="1" dirty="0">
                <a:solidFill>
                  <a:schemeClr val="tx2">
                    <a:lumMod val="50000"/>
                  </a:schemeClr>
                </a:solidFill>
                <a:latin typeface="Arial" panose="020B0604020202020204" pitchFamily="34" charset="0"/>
                <a:cs typeface="Arial" panose="020B0604020202020204" pitchFamily="34" charset="0"/>
              </a:rPr>
              <a:t>		</a:t>
            </a:r>
            <a:r>
              <a:rPr lang="ru-RU" sz="4000" b="1" dirty="0">
                <a:solidFill>
                  <a:schemeClr val="bg2">
                    <a:lumMod val="50000"/>
                  </a:schemeClr>
                </a:solidFill>
                <a:latin typeface="Arial" panose="020B0604020202020204" pitchFamily="34" charset="0"/>
                <a:cs typeface="Arial" panose="020B0604020202020204" pitchFamily="34" charset="0"/>
              </a:rPr>
              <a:t>(</a:t>
            </a:r>
            <a:r>
              <a:rPr lang="en-US" sz="4000" b="1" dirty="0">
                <a:solidFill>
                  <a:schemeClr val="bg2">
                    <a:lumMod val="50000"/>
                  </a:schemeClr>
                </a:solidFill>
                <a:latin typeface="Arial" panose="020B0604020202020204" pitchFamily="34" charset="0"/>
                <a:cs typeface="Arial" panose="020B0604020202020204" pitchFamily="34" charset="0"/>
              </a:rPr>
              <a:t>[</a:t>
            </a:r>
            <a:r>
              <a:rPr lang="ru-RU" sz="4000" b="1" dirty="0">
                <a:solidFill>
                  <a:schemeClr val="bg2">
                    <a:lumMod val="50000"/>
                  </a:schemeClr>
                </a:solidFill>
                <a:latin typeface="Arial" panose="020B0604020202020204" pitchFamily="34" charset="0"/>
                <a:cs typeface="Arial" panose="020B0604020202020204" pitchFamily="34" charset="0"/>
              </a:rPr>
              <a:t>муж.</a:t>
            </a:r>
            <a:r>
              <a:rPr lang="en-US" sz="4000" b="1" dirty="0">
                <a:solidFill>
                  <a:schemeClr val="bg2">
                    <a:lumMod val="50000"/>
                  </a:schemeClr>
                </a:solidFill>
                <a:latin typeface="Arial" panose="020B0604020202020204" pitchFamily="34" charset="0"/>
                <a:cs typeface="Arial" panose="020B0604020202020204" pitchFamily="34" charset="0"/>
              </a:rPr>
              <a:t>]</a:t>
            </a:r>
            <a:r>
              <a:rPr lang="ru-RU" sz="4000" b="1" dirty="0">
                <a:solidFill>
                  <a:schemeClr val="bg2">
                    <a:lumMod val="50000"/>
                  </a:schemeClr>
                </a:solidFill>
                <a:latin typeface="Arial" panose="020B0604020202020204" pitchFamily="34" charset="0"/>
                <a:cs typeface="Arial" panose="020B0604020202020204" pitchFamily="34" charset="0"/>
              </a:rPr>
              <a:t> посеял тогда).</a:t>
            </a:r>
          </a:p>
          <a:p>
            <a:pPr algn="l"/>
            <a:r>
              <a:rPr lang="ru-RU" sz="4000" b="1" dirty="0">
                <a:solidFill>
                  <a:schemeClr val="tx2">
                    <a:lumMod val="50000"/>
                  </a:schemeClr>
                </a:solidFill>
                <a:latin typeface="Arial" panose="020B0604020202020204" pitchFamily="34" charset="0"/>
                <a:cs typeface="Arial" panose="020B0604020202020204" pitchFamily="34" charset="0"/>
              </a:rPr>
              <a:t>День жатвы придёт, </a:t>
            </a:r>
          </a:p>
          <a:p>
            <a:pPr algn="l"/>
            <a:r>
              <a:rPr lang="ru-RU" sz="4000" b="1" dirty="0">
                <a:solidFill>
                  <a:schemeClr val="tx2">
                    <a:lumMod val="50000"/>
                  </a:schemeClr>
                </a:solidFill>
                <a:latin typeface="Arial" panose="020B0604020202020204" pitchFamily="34" charset="0"/>
                <a:cs typeface="Arial" panose="020B0604020202020204" pitchFamily="34" charset="0"/>
              </a:rPr>
              <a:t>				не замедлит!</a:t>
            </a:r>
          </a:p>
          <a:p>
            <a:pPr algn="l"/>
            <a:r>
              <a:rPr lang="ru-RU" sz="4000" b="1" dirty="0">
                <a:solidFill>
                  <a:schemeClr val="tx2">
                    <a:lumMod val="50000"/>
                  </a:schemeClr>
                </a:solidFill>
                <a:latin typeface="Arial" panose="020B0604020202020204" pitchFamily="34" charset="0"/>
                <a:cs typeface="Arial" panose="020B0604020202020204" pitchFamily="34" charset="0"/>
              </a:rPr>
              <a:t>Пожнёшь, что посеял, тогда.</a:t>
            </a:r>
          </a:p>
        </p:txBody>
      </p:sp>
    </p:spTree>
    <p:extLst>
      <p:ext uri="{BB962C8B-B14F-4D97-AF65-F5344CB8AC3E}">
        <p14:creationId xmlns:p14="http://schemas.microsoft.com/office/powerpoint/2010/main" val="225274619"/>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339295" y="329649"/>
            <a:ext cx="8422424" cy="383673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50000"/>
              </a:lnSpc>
            </a:pPr>
            <a:r>
              <a:rPr lang="ru-RU" sz="4000" b="1" dirty="0">
                <a:solidFill>
                  <a:schemeClr val="tx2">
                    <a:lumMod val="50000"/>
                  </a:schemeClr>
                </a:solidFill>
                <a:latin typeface="Arial" panose="020B0604020202020204" pitchFamily="34" charset="0"/>
                <a:cs typeface="Arial" panose="020B0604020202020204" pitchFamily="34" charset="0"/>
              </a:rPr>
              <a:t>Что сеял ты, друг мой, весною?</a:t>
            </a:r>
          </a:p>
          <a:p>
            <a:pPr algn="l">
              <a:lnSpc>
                <a:spcPct val="150000"/>
              </a:lnSpc>
            </a:pPr>
            <a:r>
              <a:rPr lang="ru-RU" sz="4000" b="1" dirty="0">
                <a:solidFill>
                  <a:schemeClr val="tx2">
                    <a:lumMod val="50000"/>
                  </a:schemeClr>
                </a:solidFill>
                <a:latin typeface="Arial" panose="020B0604020202020204" pitchFamily="34" charset="0"/>
                <a:cs typeface="Arial" panose="020B0604020202020204" pitchFamily="34" charset="0"/>
              </a:rPr>
              <a:t>Не злаков ли хлебных зерно?</a:t>
            </a:r>
          </a:p>
          <a:p>
            <a:pPr algn="l">
              <a:lnSpc>
                <a:spcPct val="150000"/>
              </a:lnSpc>
            </a:pPr>
            <a:r>
              <a:rPr lang="ru-RU" sz="4000" b="1" dirty="0">
                <a:solidFill>
                  <a:schemeClr val="tx2">
                    <a:lumMod val="50000"/>
                  </a:schemeClr>
                </a:solidFill>
                <a:latin typeface="Arial" panose="020B0604020202020204" pitchFamily="34" charset="0"/>
                <a:cs typeface="Arial" panose="020B0604020202020204" pitchFamily="34" charset="0"/>
              </a:rPr>
              <a:t>Колосьев волной золотою</a:t>
            </a:r>
          </a:p>
          <a:p>
            <a:pPr algn="l">
              <a:lnSpc>
                <a:spcPct val="150000"/>
              </a:lnSpc>
            </a:pPr>
            <a:r>
              <a:rPr lang="ru-RU" sz="4000" b="1" dirty="0">
                <a:solidFill>
                  <a:schemeClr val="tx2">
                    <a:lumMod val="50000"/>
                  </a:schemeClr>
                </a:solidFill>
                <a:latin typeface="Arial" panose="020B0604020202020204" pitchFamily="34" charset="0"/>
                <a:cs typeface="Arial" panose="020B0604020202020204" pitchFamily="34" charset="0"/>
              </a:rPr>
              <a:t>Покрыто всё поле твоё.</a:t>
            </a: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290821"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677087" y="189893"/>
            <a:ext cx="7360279" cy="450274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92500" lnSpcReduction="1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3000" dirty="0">
                <a:solidFill>
                  <a:srgbClr val="6A6A6A"/>
                </a:solidFill>
                <a:latin typeface="Arial" panose="020B0604020202020204" pitchFamily="34" charset="0"/>
                <a:cs typeface="Arial" panose="020B0604020202020204" pitchFamily="34" charset="0"/>
              </a:rPr>
              <a:t>Припев</a:t>
            </a:r>
            <a:r>
              <a:rPr lang="ru-RU" sz="3000" dirty="0" smtClean="0">
                <a:solidFill>
                  <a:srgbClr val="6A6A6A"/>
                </a:solidFill>
                <a:latin typeface="Arial" panose="020B0604020202020204" pitchFamily="34" charset="0"/>
                <a:cs typeface="Arial" panose="020B0604020202020204" pitchFamily="34" charset="0"/>
              </a:rPr>
              <a:t>:</a:t>
            </a:r>
          </a:p>
          <a:p>
            <a:pPr algn="l">
              <a:lnSpc>
                <a:spcPct val="90000"/>
              </a:lnSpc>
            </a:pPr>
            <a:endParaRPr lang="ru-RU" sz="3000" dirty="0">
              <a:solidFill>
                <a:srgbClr val="6A6A6A"/>
              </a:solidFill>
              <a:latin typeface="Arial" panose="020B0604020202020204" pitchFamily="34" charset="0"/>
              <a:cs typeface="Arial" panose="020B0604020202020204" pitchFamily="34" charset="0"/>
            </a:endParaRPr>
          </a:p>
          <a:p>
            <a:pPr algn="l"/>
            <a:r>
              <a:rPr lang="ru-RU" sz="4000" b="1" dirty="0">
                <a:solidFill>
                  <a:schemeClr val="tx2">
                    <a:lumMod val="50000"/>
                  </a:schemeClr>
                </a:solidFill>
                <a:latin typeface="Arial" panose="020B0604020202020204" pitchFamily="34" charset="0"/>
                <a:cs typeface="Arial" panose="020B0604020202020204" pitchFamily="34" charset="0"/>
              </a:rPr>
              <a:t>Сей доброе семя всегда – </a:t>
            </a:r>
          </a:p>
          <a:p>
            <a:pPr algn="l"/>
            <a:r>
              <a:rPr lang="ru-RU" sz="4000" b="1" dirty="0">
                <a:solidFill>
                  <a:schemeClr val="tx2">
                    <a:lumMod val="50000"/>
                  </a:schemeClr>
                </a:solidFill>
                <a:latin typeface="Arial" panose="020B0604020202020204" pitchFamily="34" charset="0"/>
                <a:cs typeface="Arial" panose="020B0604020202020204" pitchFamily="34" charset="0"/>
              </a:rPr>
              <a:t>		</a:t>
            </a:r>
            <a:r>
              <a:rPr lang="ru-RU" sz="4000" b="1" dirty="0">
                <a:solidFill>
                  <a:schemeClr val="bg2">
                    <a:lumMod val="50000"/>
                  </a:schemeClr>
                </a:solidFill>
                <a:latin typeface="Arial" panose="020B0604020202020204" pitchFamily="34" charset="0"/>
                <a:cs typeface="Arial" panose="020B0604020202020204" pitchFamily="34" charset="0"/>
              </a:rPr>
              <a:t>(</a:t>
            </a:r>
            <a:r>
              <a:rPr lang="en-US" sz="4000" b="1" dirty="0">
                <a:solidFill>
                  <a:schemeClr val="bg2">
                    <a:lumMod val="50000"/>
                  </a:schemeClr>
                </a:solidFill>
                <a:latin typeface="Arial" panose="020B0604020202020204" pitchFamily="34" charset="0"/>
                <a:cs typeface="Arial" panose="020B0604020202020204" pitchFamily="34" charset="0"/>
              </a:rPr>
              <a:t>[</a:t>
            </a:r>
            <a:r>
              <a:rPr lang="ru-RU" sz="4000" b="1" dirty="0">
                <a:solidFill>
                  <a:schemeClr val="bg2">
                    <a:lumMod val="50000"/>
                  </a:schemeClr>
                </a:solidFill>
                <a:latin typeface="Arial" panose="020B0604020202020204" pitchFamily="34" charset="0"/>
                <a:cs typeface="Arial" panose="020B0604020202020204" pitchFamily="34" charset="0"/>
              </a:rPr>
              <a:t>муж.</a:t>
            </a:r>
            <a:r>
              <a:rPr lang="en-US" sz="4000" b="1" dirty="0">
                <a:solidFill>
                  <a:schemeClr val="bg2">
                    <a:lumMod val="50000"/>
                  </a:schemeClr>
                </a:solidFill>
                <a:latin typeface="Arial" panose="020B0604020202020204" pitchFamily="34" charset="0"/>
                <a:cs typeface="Arial" panose="020B0604020202020204" pitchFamily="34" charset="0"/>
              </a:rPr>
              <a:t>]</a:t>
            </a:r>
            <a:r>
              <a:rPr lang="ru-RU" sz="4000" b="1" dirty="0">
                <a:solidFill>
                  <a:schemeClr val="bg2">
                    <a:lumMod val="50000"/>
                  </a:schemeClr>
                </a:solidFill>
                <a:latin typeface="Arial" panose="020B0604020202020204" pitchFamily="34" charset="0"/>
                <a:cs typeface="Arial" panose="020B0604020202020204" pitchFamily="34" charset="0"/>
              </a:rPr>
              <a:t> во имя Христа),</a:t>
            </a:r>
          </a:p>
          <a:p>
            <a:pPr algn="l"/>
            <a:r>
              <a:rPr lang="ru-RU" sz="4000" b="1" dirty="0">
                <a:solidFill>
                  <a:schemeClr val="tx2">
                    <a:lumMod val="50000"/>
                  </a:schemeClr>
                </a:solidFill>
                <a:latin typeface="Arial" panose="020B0604020202020204" pitchFamily="34" charset="0"/>
                <a:cs typeface="Arial" panose="020B0604020202020204" pitchFamily="34" charset="0"/>
              </a:rPr>
              <a:t>Пожнёшь, что посеял, тогда.</a:t>
            </a:r>
          </a:p>
          <a:p>
            <a:pPr algn="l"/>
            <a:r>
              <a:rPr lang="ru-RU" sz="4000" b="1" dirty="0">
                <a:solidFill>
                  <a:schemeClr val="tx2">
                    <a:lumMod val="50000"/>
                  </a:schemeClr>
                </a:solidFill>
                <a:latin typeface="Arial" panose="020B0604020202020204" pitchFamily="34" charset="0"/>
                <a:cs typeface="Arial" panose="020B0604020202020204" pitchFamily="34" charset="0"/>
              </a:rPr>
              <a:t>		</a:t>
            </a:r>
            <a:r>
              <a:rPr lang="ru-RU" sz="4000" b="1" dirty="0">
                <a:solidFill>
                  <a:schemeClr val="bg2">
                    <a:lumMod val="50000"/>
                  </a:schemeClr>
                </a:solidFill>
                <a:latin typeface="Arial" panose="020B0604020202020204" pitchFamily="34" charset="0"/>
                <a:cs typeface="Arial" panose="020B0604020202020204" pitchFamily="34" charset="0"/>
              </a:rPr>
              <a:t>(</a:t>
            </a:r>
            <a:r>
              <a:rPr lang="en-US" sz="4000" b="1" dirty="0">
                <a:solidFill>
                  <a:schemeClr val="bg2">
                    <a:lumMod val="50000"/>
                  </a:schemeClr>
                </a:solidFill>
                <a:latin typeface="Arial" panose="020B0604020202020204" pitchFamily="34" charset="0"/>
                <a:cs typeface="Arial" panose="020B0604020202020204" pitchFamily="34" charset="0"/>
              </a:rPr>
              <a:t>[</a:t>
            </a:r>
            <a:r>
              <a:rPr lang="ru-RU" sz="4000" b="1" dirty="0">
                <a:solidFill>
                  <a:schemeClr val="bg2">
                    <a:lumMod val="50000"/>
                  </a:schemeClr>
                </a:solidFill>
                <a:latin typeface="Arial" panose="020B0604020202020204" pitchFamily="34" charset="0"/>
                <a:cs typeface="Arial" panose="020B0604020202020204" pitchFamily="34" charset="0"/>
              </a:rPr>
              <a:t>муж.</a:t>
            </a:r>
            <a:r>
              <a:rPr lang="en-US" sz="4000" b="1" dirty="0">
                <a:solidFill>
                  <a:schemeClr val="bg2">
                    <a:lumMod val="50000"/>
                  </a:schemeClr>
                </a:solidFill>
                <a:latin typeface="Arial" panose="020B0604020202020204" pitchFamily="34" charset="0"/>
                <a:cs typeface="Arial" panose="020B0604020202020204" pitchFamily="34" charset="0"/>
              </a:rPr>
              <a:t>]</a:t>
            </a:r>
            <a:r>
              <a:rPr lang="ru-RU" sz="4000" b="1" dirty="0">
                <a:solidFill>
                  <a:schemeClr val="bg2">
                    <a:lumMod val="50000"/>
                  </a:schemeClr>
                </a:solidFill>
                <a:latin typeface="Arial" panose="020B0604020202020204" pitchFamily="34" charset="0"/>
                <a:cs typeface="Arial" panose="020B0604020202020204" pitchFamily="34" charset="0"/>
              </a:rPr>
              <a:t> посеял тогда).</a:t>
            </a:r>
          </a:p>
          <a:p>
            <a:pPr algn="l"/>
            <a:r>
              <a:rPr lang="ru-RU" sz="4000" b="1" dirty="0">
                <a:solidFill>
                  <a:schemeClr val="tx2">
                    <a:lumMod val="50000"/>
                  </a:schemeClr>
                </a:solidFill>
                <a:latin typeface="Arial" panose="020B0604020202020204" pitchFamily="34" charset="0"/>
                <a:cs typeface="Arial" panose="020B0604020202020204" pitchFamily="34" charset="0"/>
              </a:rPr>
              <a:t>День жатвы придёт, </a:t>
            </a:r>
          </a:p>
          <a:p>
            <a:pPr algn="l"/>
            <a:r>
              <a:rPr lang="ru-RU" sz="4000" b="1" dirty="0">
                <a:solidFill>
                  <a:schemeClr val="tx2">
                    <a:lumMod val="50000"/>
                  </a:schemeClr>
                </a:solidFill>
                <a:latin typeface="Arial" panose="020B0604020202020204" pitchFamily="34" charset="0"/>
                <a:cs typeface="Arial" panose="020B0604020202020204" pitchFamily="34" charset="0"/>
              </a:rPr>
              <a:t>				не замедлит!</a:t>
            </a:r>
          </a:p>
          <a:p>
            <a:pPr algn="l"/>
            <a:r>
              <a:rPr lang="ru-RU" sz="4000" b="1" dirty="0">
                <a:solidFill>
                  <a:schemeClr val="tx2">
                    <a:lumMod val="50000"/>
                  </a:schemeClr>
                </a:solidFill>
                <a:latin typeface="Arial" panose="020B0604020202020204" pitchFamily="34" charset="0"/>
                <a:cs typeface="Arial" panose="020B0604020202020204" pitchFamily="34" charset="0"/>
              </a:rPr>
              <a:t>Пожнёшь, что посеял, тогда.</a:t>
            </a:r>
          </a:p>
        </p:txBody>
      </p:sp>
    </p:spTree>
    <p:extLst>
      <p:ext uri="{BB962C8B-B14F-4D97-AF65-F5344CB8AC3E}">
        <p14:creationId xmlns:p14="http://schemas.microsoft.com/office/powerpoint/2010/main" val="2940262524"/>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639811" y="329649"/>
            <a:ext cx="8277012" cy="383673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50000"/>
              </a:lnSpc>
            </a:pPr>
            <a:r>
              <a:rPr lang="ru-RU" sz="4000" b="1" dirty="0">
                <a:solidFill>
                  <a:schemeClr val="tx2">
                    <a:lumMod val="50000"/>
                  </a:schemeClr>
                </a:solidFill>
                <a:latin typeface="Arial" panose="020B0604020202020204" pitchFamily="34" charset="0"/>
                <a:cs typeface="Arial" panose="020B0604020202020204" pitchFamily="34" charset="0"/>
              </a:rPr>
              <a:t>А рядом – о, страшное поле – </a:t>
            </a:r>
          </a:p>
          <a:p>
            <a:pPr algn="l">
              <a:lnSpc>
                <a:spcPct val="150000"/>
              </a:lnSpc>
            </a:pPr>
            <a:r>
              <a:rPr lang="ru-RU" sz="4000" b="1" dirty="0">
                <a:solidFill>
                  <a:schemeClr val="tx2">
                    <a:lumMod val="50000"/>
                  </a:schemeClr>
                </a:solidFill>
                <a:latin typeface="Arial" panose="020B0604020202020204" pitchFamily="34" charset="0"/>
                <a:cs typeface="Arial" panose="020B0604020202020204" pitchFamily="34" charset="0"/>
              </a:rPr>
              <a:t>Не враг ли посеял там зло?</a:t>
            </a:r>
          </a:p>
          <a:p>
            <a:pPr algn="l">
              <a:lnSpc>
                <a:spcPct val="150000"/>
              </a:lnSpc>
            </a:pPr>
            <a:r>
              <a:rPr lang="ru-RU" sz="4000" b="1" dirty="0">
                <a:solidFill>
                  <a:schemeClr val="tx2">
                    <a:lumMod val="50000"/>
                  </a:schemeClr>
                </a:solidFill>
                <a:latin typeface="Arial" panose="020B0604020202020204" pitchFamily="34" charset="0"/>
                <a:cs typeface="Arial" panose="020B0604020202020204" pitchFamily="34" charset="0"/>
              </a:rPr>
              <a:t>Колючей, опасной травою</a:t>
            </a:r>
          </a:p>
          <a:p>
            <a:pPr algn="l">
              <a:lnSpc>
                <a:spcPct val="150000"/>
              </a:lnSpc>
            </a:pPr>
            <a:r>
              <a:rPr lang="ru-RU" sz="4000" b="1" dirty="0">
                <a:solidFill>
                  <a:schemeClr val="tx2">
                    <a:lumMod val="50000"/>
                  </a:schemeClr>
                </a:solidFill>
                <a:latin typeface="Arial" panose="020B0604020202020204" pitchFamily="34" charset="0"/>
                <a:cs typeface="Arial" panose="020B0604020202020204" pitchFamily="34" charset="0"/>
              </a:rPr>
              <a:t>Так густо оно заросло.</a:t>
            </a:r>
          </a:p>
        </p:txBody>
      </p:sp>
    </p:spTree>
    <p:extLst>
      <p:ext uri="{BB962C8B-B14F-4D97-AF65-F5344CB8AC3E}">
        <p14:creationId xmlns:p14="http://schemas.microsoft.com/office/powerpoint/2010/main" val="345257903"/>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290821"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677087" y="189893"/>
            <a:ext cx="7360279" cy="450274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92500" lnSpcReduction="1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3000" dirty="0">
                <a:solidFill>
                  <a:srgbClr val="6A6A6A"/>
                </a:solidFill>
                <a:latin typeface="Arial" panose="020B0604020202020204" pitchFamily="34" charset="0"/>
                <a:cs typeface="Arial" panose="020B0604020202020204" pitchFamily="34" charset="0"/>
              </a:rPr>
              <a:t>Припев</a:t>
            </a:r>
            <a:r>
              <a:rPr lang="ru-RU" sz="3000" dirty="0" smtClean="0">
                <a:solidFill>
                  <a:srgbClr val="6A6A6A"/>
                </a:solidFill>
                <a:latin typeface="Arial" panose="020B0604020202020204" pitchFamily="34" charset="0"/>
                <a:cs typeface="Arial" panose="020B0604020202020204" pitchFamily="34" charset="0"/>
              </a:rPr>
              <a:t>:</a:t>
            </a:r>
          </a:p>
          <a:p>
            <a:pPr algn="l">
              <a:lnSpc>
                <a:spcPct val="90000"/>
              </a:lnSpc>
            </a:pPr>
            <a:endParaRPr lang="ru-RU" sz="3000" dirty="0">
              <a:solidFill>
                <a:srgbClr val="6A6A6A"/>
              </a:solidFill>
              <a:latin typeface="Arial" panose="020B0604020202020204" pitchFamily="34" charset="0"/>
              <a:cs typeface="Arial" panose="020B0604020202020204" pitchFamily="34" charset="0"/>
            </a:endParaRPr>
          </a:p>
          <a:p>
            <a:pPr algn="l"/>
            <a:r>
              <a:rPr lang="ru-RU" sz="4000" b="1" dirty="0">
                <a:solidFill>
                  <a:schemeClr val="tx2">
                    <a:lumMod val="50000"/>
                  </a:schemeClr>
                </a:solidFill>
                <a:latin typeface="Arial" panose="020B0604020202020204" pitchFamily="34" charset="0"/>
                <a:cs typeface="Arial" panose="020B0604020202020204" pitchFamily="34" charset="0"/>
              </a:rPr>
              <a:t>Сей доброе семя всегда – </a:t>
            </a:r>
          </a:p>
          <a:p>
            <a:pPr algn="l"/>
            <a:r>
              <a:rPr lang="ru-RU" sz="4000" b="1" dirty="0">
                <a:solidFill>
                  <a:schemeClr val="tx2">
                    <a:lumMod val="50000"/>
                  </a:schemeClr>
                </a:solidFill>
                <a:latin typeface="Arial" panose="020B0604020202020204" pitchFamily="34" charset="0"/>
                <a:cs typeface="Arial" panose="020B0604020202020204" pitchFamily="34" charset="0"/>
              </a:rPr>
              <a:t>		</a:t>
            </a:r>
            <a:r>
              <a:rPr lang="ru-RU" sz="4000" b="1" dirty="0">
                <a:solidFill>
                  <a:schemeClr val="bg2">
                    <a:lumMod val="50000"/>
                  </a:schemeClr>
                </a:solidFill>
                <a:latin typeface="Arial" panose="020B0604020202020204" pitchFamily="34" charset="0"/>
                <a:cs typeface="Arial" panose="020B0604020202020204" pitchFamily="34" charset="0"/>
              </a:rPr>
              <a:t>(</a:t>
            </a:r>
            <a:r>
              <a:rPr lang="en-US" sz="4000" b="1" dirty="0">
                <a:solidFill>
                  <a:schemeClr val="bg2">
                    <a:lumMod val="50000"/>
                  </a:schemeClr>
                </a:solidFill>
                <a:latin typeface="Arial" panose="020B0604020202020204" pitchFamily="34" charset="0"/>
                <a:cs typeface="Arial" panose="020B0604020202020204" pitchFamily="34" charset="0"/>
              </a:rPr>
              <a:t>[</a:t>
            </a:r>
            <a:r>
              <a:rPr lang="ru-RU" sz="4000" b="1" dirty="0">
                <a:solidFill>
                  <a:schemeClr val="bg2">
                    <a:lumMod val="50000"/>
                  </a:schemeClr>
                </a:solidFill>
                <a:latin typeface="Arial" panose="020B0604020202020204" pitchFamily="34" charset="0"/>
                <a:cs typeface="Arial" panose="020B0604020202020204" pitchFamily="34" charset="0"/>
              </a:rPr>
              <a:t>муж.</a:t>
            </a:r>
            <a:r>
              <a:rPr lang="en-US" sz="4000" b="1" dirty="0">
                <a:solidFill>
                  <a:schemeClr val="bg2">
                    <a:lumMod val="50000"/>
                  </a:schemeClr>
                </a:solidFill>
                <a:latin typeface="Arial" panose="020B0604020202020204" pitchFamily="34" charset="0"/>
                <a:cs typeface="Arial" panose="020B0604020202020204" pitchFamily="34" charset="0"/>
              </a:rPr>
              <a:t>]</a:t>
            </a:r>
            <a:r>
              <a:rPr lang="ru-RU" sz="4000" b="1" dirty="0">
                <a:solidFill>
                  <a:schemeClr val="bg2">
                    <a:lumMod val="50000"/>
                  </a:schemeClr>
                </a:solidFill>
                <a:latin typeface="Arial" panose="020B0604020202020204" pitchFamily="34" charset="0"/>
                <a:cs typeface="Arial" panose="020B0604020202020204" pitchFamily="34" charset="0"/>
              </a:rPr>
              <a:t> во имя Христа),</a:t>
            </a:r>
          </a:p>
          <a:p>
            <a:pPr algn="l"/>
            <a:r>
              <a:rPr lang="ru-RU" sz="4000" b="1" dirty="0">
                <a:solidFill>
                  <a:schemeClr val="tx2">
                    <a:lumMod val="50000"/>
                  </a:schemeClr>
                </a:solidFill>
                <a:latin typeface="Arial" panose="020B0604020202020204" pitchFamily="34" charset="0"/>
                <a:cs typeface="Arial" panose="020B0604020202020204" pitchFamily="34" charset="0"/>
              </a:rPr>
              <a:t>Пожнёшь, что посеял, тогда.</a:t>
            </a:r>
          </a:p>
          <a:p>
            <a:pPr algn="l"/>
            <a:r>
              <a:rPr lang="ru-RU" sz="4000" b="1" dirty="0">
                <a:solidFill>
                  <a:schemeClr val="tx2">
                    <a:lumMod val="50000"/>
                  </a:schemeClr>
                </a:solidFill>
                <a:latin typeface="Arial" panose="020B0604020202020204" pitchFamily="34" charset="0"/>
                <a:cs typeface="Arial" panose="020B0604020202020204" pitchFamily="34" charset="0"/>
              </a:rPr>
              <a:t>		</a:t>
            </a:r>
            <a:r>
              <a:rPr lang="ru-RU" sz="4000" b="1" dirty="0">
                <a:solidFill>
                  <a:schemeClr val="bg2">
                    <a:lumMod val="50000"/>
                  </a:schemeClr>
                </a:solidFill>
                <a:latin typeface="Arial" panose="020B0604020202020204" pitchFamily="34" charset="0"/>
                <a:cs typeface="Arial" panose="020B0604020202020204" pitchFamily="34" charset="0"/>
              </a:rPr>
              <a:t>(</a:t>
            </a:r>
            <a:r>
              <a:rPr lang="en-US" sz="4000" b="1" dirty="0">
                <a:solidFill>
                  <a:schemeClr val="bg2">
                    <a:lumMod val="50000"/>
                  </a:schemeClr>
                </a:solidFill>
                <a:latin typeface="Arial" panose="020B0604020202020204" pitchFamily="34" charset="0"/>
                <a:cs typeface="Arial" panose="020B0604020202020204" pitchFamily="34" charset="0"/>
              </a:rPr>
              <a:t>[</a:t>
            </a:r>
            <a:r>
              <a:rPr lang="ru-RU" sz="4000" b="1" dirty="0">
                <a:solidFill>
                  <a:schemeClr val="bg2">
                    <a:lumMod val="50000"/>
                  </a:schemeClr>
                </a:solidFill>
                <a:latin typeface="Arial" panose="020B0604020202020204" pitchFamily="34" charset="0"/>
                <a:cs typeface="Arial" panose="020B0604020202020204" pitchFamily="34" charset="0"/>
              </a:rPr>
              <a:t>муж.</a:t>
            </a:r>
            <a:r>
              <a:rPr lang="en-US" sz="4000" b="1" dirty="0">
                <a:solidFill>
                  <a:schemeClr val="bg2">
                    <a:lumMod val="50000"/>
                  </a:schemeClr>
                </a:solidFill>
                <a:latin typeface="Arial" panose="020B0604020202020204" pitchFamily="34" charset="0"/>
                <a:cs typeface="Arial" panose="020B0604020202020204" pitchFamily="34" charset="0"/>
              </a:rPr>
              <a:t>]</a:t>
            </a:r>
            <a:r>
              <a:rPr lang="ru-RU" sz="4000" b="1" dirty="0">
                <a:solidFill>
                  <a:schemeClr val="bg2">
                    <a:lumMod val="50000"/>
                  </a:schemeClr>
                </a:solidFill>
                <a:latin typeface="Arial" panose="020B0604020202020204" pitchFamily="34" charset="0"/>
                <a:cs typeface="Arial" panose="020B0604020202020204" pitchFamily="34" charset="0"/>
              </a:rPr>
              <a:t> посеял тогда).</a:t>
            </a:r>
          </a:p>
          <a:p>
            <a:pPr algn="l"/>
            <a:r>
              <a:rPr lang="ru-RU" sz="4000" b="1" dirty="0">
                <a:solidFill>
                  <a:schemeClr val="tx2">
                    <a:lumMod val="50000"/>
                  </a:schemeClr>
                </a:solidFill>
                <a:latin typeface="Arial" panose="020B0604020202020204" pitchFamily="34" charset="0"/>
                <a:cs typeface="Arial" panose="020B0604020202020204" pitchFamily="34" charset="0"/>
              </a:rPr>
              <a:t>День жатвы придёт, </a:t>
            </a:r>
          </a:p>
          <a:p>
            <a:pPr algn="l"/>
            <a:r>
              <a:rPr lang="ru-RU" sz="4000" b="1" dirty="0">
                <a:solidFill>
                  <a:schemeClr val="tx2">
                    <a:lumMod val="50000"/>
                  </a:schemeClr>
                </a:solidFill>
                <a:latin typeface="Arial" panose="020B0604020202020204" pitchFamily="34" charset="0"/>
                <a:cs typeface="Arial" panose="020B0604020202020204" pitchFamily="34" charset="0"/>
              </a:rPr>
              <a:t>				не замедлит!</a:t>
            </a:r>
          </a:p>
          <a:p>
            <a:pPr algn="l"/>
            <a:r>
              <a:rPr lang="ru-RU" sz="4000" b="1" dirty="0">
                <a:solidFill>
                  <a:schemeClr val="tx2">
                    <a:lumMod val="50000"/>
                  </a:schemeClr>
                </a:solidFill>
                <a:latin typeface="Arial" panose="020B0604020202020204" pitchFamily="34" charset="0"/>
                <a:cs typeface="Arial" panose="020B0604020202020204" pitchFamily="34" charset="0"/>
              </a:rPr>
              <a:t>Пожнёшь, что посеял, тогда.</a:t>
            </a:r>
          </a:p>
        </p:txBody>
      </p:sp>
    </p:spTree>
    <p:extLst>
      <p:ext uri="{BB962C8B-B14F-4D97-AF65-F5344CB8AC3E}">
        <p14:creationId xmlns:p14="http://schemas.microsoft.com/office/powerpoint/2010/main" val="225274619"/>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720971" y="408747"/>
            <a:ext cx="8040748"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50000"/>
              </a:lnSpc>
            </a:pPr>
            <a:r>
              <a:rPr lang="ru-RU" sz="4000" b="1" dirty="0">
                <a:solidFill>
                  <a:schemeClr val="tx2">
                    <a:lumMod val="50000"/>
                  </a:schemeClr>
                </a:solidFill>
                <a:latin typeface="Arial" panose="020B0604020202020204" pitchFamily="34" charset="0"/>
                <a:cs typeface="Arial" panose="020B0604020202020204" pitchFamily="34" charset="0"/>
              </a:rPr>
              <a:t>Что сеял на поле ты жизни – </a:t>
            </a:r>
          </a:p>
          <a:p>
            <a:pPr algn="l">
              <a:lnSpc>
                <a:spcPct val="150000"/>
              </a:lnSpc>
            </a:pPr>
            <a:r>
              <a:rPr lang="ru-RU" sz="4000" b="1" dirty="0">
                <a:solidFill>
                  <a:schemeClr val="tx2">
                    <a:lumMod val="50000"/>
                  </a:schemeClr>
                </a:solidFill>
                <a:latin typeface="Arial" panose="020B0604020202020204" pitchFamily="34" charset="0"/>
                <a:cs typeface="Arial" panose="020B0604020202020204" pitchFamily="34" charset="0"/>
              </a:rPr>
              <a:t>Любовь или злую вражду?</a:t>
            </a:r>
          </a:p>
          <a:p>
            <a:pPr algn="l">
              <a:lnSpc>
                <a:spcPct val="150000"/>
              </a:lnSpc>
            </a:pPr>
            <a:r>
              <a:rPr lang="ru-RU" sz="4000" b="1" dirty="0">
                <a:solidFill>
                  <a:schemeClr val="tx2">
                    <a:lumMod val="50000"/>
                  </a:schemeClr>
                </a:solidFill>
                <a:latin typeface="Arial" panose="020B0604020202020204" pitchFamily="34" charset="0"/>
                <a:cs typeface="Arial" panose="020B0604020202020204" pitchFamily="34" charset="0"/>
              </a:rPr>
              <a:t>Взойдёт твой посев и созреет,</a:t>
            </a:r>
          </a:p>
          <a:p>
            <a:pPr algn="l">
              <a:lnSpc>
                <a:spcPct val="150000"/>
              </a:lnSpc>
            </a:pPr>
            <a:r>
              <a:rPr lang="ru-RU" sz="4000" b="1" dirty="0">
                <a:solidFill>
                  <a:schemeClr val="tx2">
                    <a:lumMod val="50000"/>
                  </a:schemeClr>
                </a:solidFill>
                <a:latin typeface="Arial" panose="020B0604020202020204" pitchFamily="34" charset="0"/>
                <a:cs typeface="Arial" panose="020B0604020202020204" pitchFamily="34" charset="0"/>
              </a:rPr>
              <a:t>И примешь награду свою.</a:t>
            </a:r>
          </a:p>
        </p:txBody>
      </p:sp>
    </p:spTree>
    <p:extLst>
      <p:ext uri="{BB962C8B-B14F-4D97-AF65-F5344CB8AC3E}">
        <p14:creationId xmlns:p14="http://schemas.microsoft.com/office/powerpoint/2010/main" val="1579343811"/>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290821"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677087" y="189893"/>
            <a:ext cx="7360279" cy="450274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92500" lnSpcReduction="1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3000" dirty="0">
                <a:solidFill>
                  <a:srgbClr val="6A6A6A"/>
                </a:solidFill>
                <a:latin typeface="Arial" panose="020B0604020202020204" pitchFamily="34" charset="0"/>
                <a:cs typeface="Arial" panose="020B0604020202020204" pitchFamily="34" charset="0"/>
              </a:rPr>
              <a:t>Припев</a:t>
            </a:r>
            <a:r>
              <a:rPr lang="ru-RU" sz="3000" dirty="0" smtClean="0">
                <a:solidFill>
                  <a:srgbClr val="6A6A6A"/>
                </a:solidFill>
                <a:latin typeface="Arial" panose="020B0604020202020204" pitchFamily="34" charset="0"/>
                <a:cs typeface="Arial" panose="020B0604020202020204" pitchFamily="34" charset="0"/>
              </a:rPr>
              <a:t>:</a:t>
            </a:r>
          </a:p>
          <a:p>
            <a:pPr algn="l">
              <a:lnSpc>
                <a:spcPct val="90000"/>
              </a:lnSpc>
            </a:pPr>
            <a:endParaRPr lang="ru-RU" sz="3000" dirty="0">
              <a:solidFill>
                <a:srgbClr val="6A6A6A"/>
              </a:solidFill>
              <a:latin typeface="Arial" panose="020B0604020202020204" pitchFamily="34" charset="0"/>
              <a:cs typeface="Arial" panose="020B0604020202020204" pitchFamily="34" charset="0"/>
            </a:endParaRPr>
          </a:p>
          <a:p>
            <a:pPr algn="l"/>
            <a:r>
              <a:rPr lang="ru-RU" sz="4000" b="1" dirty="0">
                <a:solidFill>
                  <a:schemeClr val="tx2">
                    <a:lumMod val="50000"/>
                  </a:schemeClr>
                </a:solidFill>
                <a:latin typeface="Arial" panose="020B0604020202020204" pitchFamily="34" charset="0"/>
                <a:cs typeface="Arial" panose="020B0604020202020204" pitchFamily="34" charset="0"/>
              </a:rPr>
              <a:t>Сей доброе семя всегда – </a:t>
            </a:r>
          </a:p>
          <a:p>
            <a:pPr algn="l"/>
            <a:r>
              <a:rPr lang="ru-RU" sz="4000" b="1" dirty="0">
                <a:solidFill>
                  <a:schemeClr val="tx2">
                    <a:lumMod val="50000"/>
                  </a:schemeClr>
                </a:solidFill>
                <a:latin typeface="Arial" panose="020B0604020202020204" pitchFamily="34" charset="0"/>
                <a:cs typeface="Arial" panose="020B0604020202020204" pitchFamily="34" charset="0"/>
              </a:rPr>
              <a:t>		</a:t>
            </a:r>
            <a:r>
              <a:rPr lang="ru-RU" sz="4000" b="1" dirty="0">
                <a:solidFill>
                  <a:schemeClr val="bg2">
                    <a:lumMod val="50000"/>
                  </a:schemeClr>
                </a:solidFill>
                <a:latin typeface="Arial" panose="020B0604020202020204" pitchFamily="34" charset="0"/>
                <a:cs typeface="Arial" panose="020B0604020202020204" pitchFamily="34" charset="0"/>
              </a:rPr>
              <a:t>(</a:t>
            </a:r>
            <a:r>
              <a:rPr lang="en-US" sz="4000" b="1" dirty="0">
                <a:solidFill>
                  <a:schemeClr val="bg2">
                    <a:lumMod val="50000"/>
                  </a:schemeClr>
                </a:solidFill>
                <a:latin typeface="Arial" panose="020B0604020202020204" pitchFamily="34" charset="0"/>
                <a:cs typeface="Arial" panose="020B0604020202020204" pitchFamily="34" charset="0"/>
              </a:rPr>
              <a:t>[</a:t>
            </a:r>
            <a:r>
              <a:rPr lang="ru-RU" sz="4000" b="1" dirty="0">
                <a:solidFill>
                  <a:schemeClr val="bg2">
                    <a:lumMod val="50000"/>
                  </a:schemeClr>
                </a:solidFill>
                <a:latin typeface="Arial" panose="020B0604020202020204" pitchFamily="34" charset="0"/>
                <a:cs typeface="Arial" panose="020B0604020202020204" pitchFamily="34" charset="0"/>
              </a:rPr>
              <a:t>муж.</a:t>
            </a:r>
            <a:r>
              <a:rPr lang="en-US" sz="4000" b="1" dirty="0">
                <a:solidFill>
                  <a:schemeClr val="bg2">
                    <a:lumMod val="50000"/>
                  </a:schemeClr>
                </a:solidFill>
                <a:latin typeface="Arial" panose="020B0604020202020204" pitchFamily="34" charset="0"/>
                <a:cs typeface="Arial" panose="020B0604020202020204" pitchFamily="34" charset="0"/>
              </a:rPr>
              <a:t>]</a:t>
            </a:r>
            <a:r>
              <a:rPr lang="ru-RU" sz="4000" b="1" dirty="0">
                <a:solidFill>
                  <a:schemeClr val="bg2">
                    <a:lumMod val="50000"/>
                  </a:schemeClr>
                </a:solidFill>
                <a:latin typeface="Arial" panose="020B0604020202020204" pitchFamily="34" charset="0"/>
                <a:cs typeface="Arial" panose="020B0604020202020204" pitchFamily="34" charset="0"/>
              </a:rPr>
              <a:t> во имя Христа),</a:t>
            </a:r>
          </a:p>
          <a:p>
            <a:pPr algn="l"/>
            <a:r>
              <a:rPr lang="ru-RU" sz="4000" b="1" dirty="0">
                <a:solidFill>
                  <a:schemeClr val="tx2">
                    <a:lumMod val="50000"/>
                  </a:schemeClr>
                </a:solidFill>
                <a:latin typeface="Arial" panose="020B0604020202020204" pitchFamily="34" charset="0"/>
                <a:cs typeface="Arial" panose="020B0604020202020204" pitchFamily="34" charset="0"/>
              </a:rPr>
              <a:t>Пожнёшь, что посеял, тогда.</a:t>
            </a:r>
          </a:p>
          <a:p>
            <a:pPr algn="l"/>
            <a:r>
              <a:rPr lang="ru-RU" sz="4000" b="1" dirty="0">
                <a:solidFill>
                  <a:schemeClr val="tx2">
                    <a:lumMod val="50000"/>
                  </a:schemeClr>
                </a:solidFill>
                <a:latin typeface="Arial" panose="020B0604020202020204" pitchFamily="34" charset="0"/>
                <a:cs typeface="Arial" panose="020B0604020202020204" pitchFamily="34" charset="0"/>
              </a:rPr>
              <a:t>		</a:t>
            </a:r>
            <a:r>
              <a:rPr lang="ru-RU" sz="4000" b="1" dirty="0">
                <a:solidFill>
                  <a:schemeClr val="bg2">
                    <a:lumMod val="50000"/>
                  </a:schemeClr>
                </a:solidFill>
                <a:latin typeface="Arial" panose="020B0604020202020204" pitchFamily="34" charset="0"/>
                <a:cs typeface="Arial" panose="020B0604020202020204" pitchFamily="34" charset="0"/>
              </a:rPr>
              <a:t>(</a:t>
            </a:r>
            <a:r>
              <a:rPr lang="en-US" sz="4000" b="1" dirty="0">
                <a:solidFill>
                  <a:schemeClr val="bg2">
                    <a:lumMod val="50000"/>
                  </a:schemeClr>
                </a:solidFill>
                <a:latin typeface="Arial" panose="020B0604020202020204" pitchFamily="34" charset="0"/>
                <a:cs typeface="Arial" panose="020B0604020202020204" pitchFamily="34" charset="0"/>
              </a:rPr>
              <a:t>[</a:t>
            </a:r>
            <a:r>
              <a:rPr lang="ru-RU" sz="4000" b="1" dirty="0">
                <a:solidFill>
                  <a:schemeClr val="bg2">
                    <a:lumMod val="50000"/>
                  </a:schemeClr>
                </a:solidFill>
                <a:latin typeface="Arial" panose="020B0604020202020204" pitchFamily="34" charset="0"/>
                <a:cs typeface="Arial" panose="020B0604020202020204" pitchFamily="34" charset="0"/>
              </a:rPr>
              <a:t>муж.</a:t>
            </a:r>
            <a:r>
              <a:rPr lang="en-US" sz="4000" b="1" dirty="0">
                <a:solidFill>
                  <a:schemeClr val="bg2">
                    <a:lumMod val="50000"/>
                  </a:schemeClr>
                </a:solidFill>
                <a:latin typeface="Arial" panose="020B0604020202020204" pitchFamily="34" charset="0"/>
                <a:cs typeface="Arial" panose="020B0604020202020204" pitchFamily="34" charset="0"/>
              </a:rPr>
              <a:t>]</a:t>
            </a:r>
            <a:r>
              <a:rPr lang="ru-RU" sz="4000" b="1" dirty="0">
                <a:solidFill>
                  <a:schemeClr val="bg2">
                    <a:lumMod val="50000"/>
                  </a:schemeClr>
                </a:solidFill>
                <a:latin typeface="Arial" panose="020B0604020202020204" pitchFamily="34" charset="0"/>
                <a:cs typeface="Arial" panose="020B0604020202020204" pitchFamily="34" charset="0"/>
              </a:rPr>
              <a:t> посеял тогда).</a:t>
            </a:r>
          </a:p>
          <a:p>
            <a:pPr algn="l"/>
            <a:r>
              <a:rPr lang="ru-RU" sz="4000" b="1" dirty="0">
                <a:solidFill>
                  <a:schemeClr val="tx2">
                    <a:lumMod val="50000"/>
                  </a:schemeClr>
                </a:solidFill>
                <a:latin typeface="Arial" panose="020B0604020202020204" pitchFamily="34" charset="0"/>
                <a:cs typeface="Arial" panose="020B0604020202020204" pitchFamily="34" charset="0"/>
              </a:rPr>
              <a:t>День жатвы придёт, </a:t>
            </a:r>
          </a:p>
          <a:p>
            <a:pPr algn="l"/>
            <a:r>
              <a:rPr lang="ru-RU" sz="4000" b="1" dirty="0">
                <a:solidFill>
                  <a:schemeClr val="tx2">
                    <a:lumMod val="50000"/>
                  </a:schemeClr>
                </a:solidFill>
                <a:latin typeface="Arial" panose="020B0604020202020204" pitchFamily="34" charset="0"/>
                <a:cs typeface="Arial" panose="020B0604020202020204" pitchFamily="34" charset="0"/>
              </a:rPr>
              <a:t>				не замедлит!</a:t>
            </a:r>
          </a:p>
          <a:p>
            <a:pPr algn="l"/>
            <a:r>
              <a:rPr lang="ru-RU" sz="4000" b="1" dirty="0">
                <a:solidFill>
                  <a:schemeClr val="tx2">
                    <a:lumMod val="50000"/>
                  </a:schemeClr>
                </a:solidFill>
                <a:latin typeface="Arial" panose="020B0604020202020204" pitchFamily="34" charset="0"/>
                <a:cs typeface="Arial" panose="020B0604020202020204" pitchFamily="34" charset="0"/>
              </a:rPr>
              <a:t>Пожнёшь, что посеял, тогда.</a:t>
            </a:r>
          </a:p>
        </p:txBody>
      </p:sp>
    </p:spTree>
    <p:extLst>
      <p:ext uri="{BB962C8B-B14F-4D97-AF65-F5344CB8AC3E}">
        <p14:creationId xmlns:p14="http://schemas.microsoft.com/office/powerpoint/2010/main" val="225274619"/>
      </p:ext>
    </p:extLst>
  </p:cSld>
  <p:clrMapOvr>
    <a:masterClrMapping/>
  </p:clrMapOvr>
  <p:transition xmlns:p14="http://schemas.microsoft.com/office/powerpoint/2010/mai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601036" y="236732"/>
            <a:ext cx="8218847" cy="384238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50000"/>
              </a:lnSpc>
            </a:pPr>
            <a:r>
              <a:rPr lang="ru-RU" sz="4000" b="1" dirty="0">
                <a:solidFill>
                  <a:schemeClr val="tx2">
                    <a:lumMod val="50000"/>
                  </a:schemeClr>
                </a:solidFill>
                <a:latin typeface="Arial" panose="020B0604020202020204" pitchFamily="34" charset="0"/>
                <a:cs typeface="Arial" panose="020B0604020202020204" pitchFamily="34" charset="0"/>
              </a:rPr>
              <a:t>Посеем Учителя Слово – </a:t>
            </a:r>
          </a:p>
          <a:p>
            <a:pPr algn="l">
              <a:lnSpc>
                <a:spcPct val="150000"/>
              </a:lnSpc>
            </a:pPr>
            <a:r>
              <a:rPr lang="ru-RU" sz="4000" b="1" dirty="0">
                <a:solidFill>
                  <a:schemeClr val="tx2">
                    <a:lumMod val="50000"/>
                  </a:schemeClr>
                </a:solidFill>
                <a:latin typeface="Arial" panose="020B0604020202020204" pitchFamily="34" charset="0"/>
                <a:cs typeface="Arial" panose="020B0604020202020204" pitchFamily="34" charset="0"/>
              </a:rPr>
              <a:t>Великое слово любви,</a:t>
            </a:r>
          </a:p>
          <a:p>
            <a:pPr algn="l">
              <a:lnSpc>
                <a:spcPct val="150000"/>
              </a:lnSpc>
            </a:pPr>
            <a:r>
              <a:rPr lang="ru-RU" sz="4000" b="1" dirty="0">
                <a:solidFill>
                  <a:schemeClr val="tx2">
                    <a:lumMod val="50000"/>
                  </a:schemeClr>
                </a:solidFill>
                <a:latin typeface="Arial" panose="020B0604020202020204" pitchFamily="34" charset="0"/>
                <a:cs typeface="Arial" panose="020B0604020202020204" pitchFamily="34" charset="0"/>
              </a:rPr>
              <a:t>О жертве Его всем расскажем,</a:t>
            </a:r>
            <a:br>
              <a:rPr lang="ru-RU" sz="4000" b="1" dirty="0">
                <a:solidFill>
                  <a:schemeClr val="tx2">
                    <a:lumMod val="50000"/>
                  </a:schemeClr>
                </a:solidFill>
                <a:latin typeface="Arial" panose="020B0604020202020204" pitchFamily="34" charset="0"/>
                <a:cs typeface="Arial" panose="020B0604020202020204" pitchFamily="34" charset="0"/>
              </a:rPr>
            </a:br>
            <a:r>
              <a:rPr lang="ru-RU" sz="4000" b="1" dirty="0">
                <a:solidFill>
                  <a:schemeClr val="tx2">
                    <a:lumMod val="50000"/>
                  </a:schemeClr>
                </a:solidFill>
                <a:latin typeface="Arial" panose="020B0604020202020204" pitchFamily="34" charset="0"/>
                <a:cs typeface="Arial" panose="020B0604020202020204" pitchFamily="34" charset="0"/>
              </a:rPr>
              <a:t>О пролитой Агнцем крови.</a:t>
            </a:r>
          </a:p>
        </p:txBody>
      </p:sp>
    </p:spTree>
    <p:extLst>
      <p:ext uri="{BB962C8B-B14F-4D97-AF65-F5344CB8AC3E}">
        <p14:creationId xmlns:p14="http://schemas.microsoft.com/office/powerpoint/2010/main" val="478271876"/>
      </p:ext>
    </p:extLst>
  </p:cSld>
  <p:clrMapOvr>
    <a:masterClrMapping/>
  </p:clrMapOvr>
  <p:transition xmlns:p14="http://schemas.microsoft.com/office/powerpoint/2010/mai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290821"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677087" y="189893"/>
            <a:ext cx="7360279" cy="450274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92500" lnSpcReduction="1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3000" dirty="0">
                <a:solidFill>
                  <a:srgbClr val="6A6A6A"/>
                </a:solidFill>
                <a:latin typeface="Arial" panose="020B0604020202020204" pitchFamily="34" charset="0"/>
                <a:cs typeface="Arial" panose="020B0604020202020204" pitchFamily="34" charset="0"/>
              </a:rPr>
              <a:t>Припев</a:t>
            </a:r>
            <a:r>
              <a:rPr lang="ru-RU" sz="3000" dirty="0" smtClean="0">
                <a:solidFill>
                  <a:srgbClr val="6A6A6A"/>
                </a:solidFill>
                <a:latin typeface="Arial" panose="020B0604020202020204" pitchFamily="34" charset="0"/>
                <a:cs typeface="Arial" panose="020B0604020202020204" pitchFamily="34" charset="0"/>
              </a:rPr>
              <a:t>:</a:t>
            </a:r>
          </a:p>
          <a:p>
            <a:pPr algn="l">
              <a:lnSpc>
                <a:spcPct val="90000"/>
              </a:lnSpc>
            </a:pPr>
            <a:endParaRPr lang="ru-RU" sz="3000" dirty="0">
              <a:solidFill>
                <a:srgbClr val="6A6A6A"/>
              </a:solidFill>
              <a:latin typeface="Arial" panose="020B0604020202020204" pitchFamily="34" charset="0"/>
              <a:cs typeface="Arial" panose="020B0604020202020204" pitchFamily="34" charset="0"/>
            </a:endParaRPr>
          </a:p>
          <a:p>
            <a:pPr algn="l"/>
            <a:r>
              <a:rPr lang="ru-RU" sz="4000" b="1" dirty="0">
                <a:solidFill>
                  <a:schemeClr val="tx2">
                    <a:lumMod val="50000"/>
                  </a:schemeClr>
                </a:solidFill>
                <a:latin typeface="Arial" panose="020B0604020202020204" pitchFamily="34" charset="0"/>
                <a:cs typeface="Arial" panose="020B0604020202020204" pitchFamily="34" charset="0"/>
              </a:rPr>
              <a:t>Сей доброе семя всегда – </a:t>
            </a:r>
          </a:p>
          <a:p>
            <a:pPr algn="l"/>
            <a:r>
              <a:rPr lang="ru-RU" sz="4000" b="1" dirty="0">
                <a:solidFill>
                  <a:schemeClr val="tx2">
                    <a:lumMod val="50000"/>
                  </a:schemeClr>
                </a:solidFill>
                <a:latin typeface="Arial" panose="020B0604020202020204" pitchFamily="34" charset="0"/>
                <a:cs typeface="Arial" panose="020B0604020202020204" pitchFamily="34" charset="0"/>
              </a:rPr>
              <a:t>		</a:t>
            </a:r>
            <a:r>
              <a:rPr lang="ru-RU" sz="4000" b="1" dirty="0">
                <a:solidFill>
                  <a:schemeClr val="bg2">
                    <a:lumMod val="50000"/>
                  </a:schemeClr>
                </a:solidFill>
                <a:latin typeface="Arial" panose="020B0604020202020204" pitchFamily="34" charset="0"/>
                <a:cs typeface="Arial" panose="020B0604020202020204" pitchFamily="34" charset="0"/>
              </a:rPr>
              <a:t>(</a:t>
            </a:r>
            <a:r>
              <a:rPr lang="en-US" sz="4000" b="1" dirty="0">
                <a:solidFill>
                  <a:schemeClr val="bg2">
                    <a:lumMod val="50000"/>
                  </a:schemeClr>
                </a:solidFill>
                <a:latin typeface="Arial" panose="020B0604020202020204" pitchFamily="34" charset="0"/>
                <a:cs typeface="Arial" panose="020B0604020202020204" pitchFamily="34" charset="0"/>
              </a:rPr>
              <a:t>[</a:t>
            </a:r>
            <a:r>
              <a:rPr lang="ru-RU" sz="4000" b="1" dirty="0">
                <a:solidFill>
                  <a:schemeClr val="bg2">
                    <a:lumMod val="50000"/>
                  </a:schemeClr>
                </a:solidFill>
                <a:latin typeface="Arial" panose="020B0604020202020204" pitchFamily="34" charset="0"/>
                <a:cs typeface="Arial" panose="020B0604020202020204" pitchFamily="34" charset="0"/>
              </a:rPr>
              <a:t>муж.</a:t>
            </a:r>
            <a:r>
              <a:rPr lang="en-US" sz="4000" b="1" dirty="0">
                <a:solidFill>
                  <a:schemeClr val="bg2">
                    <a:lumMod val="50000"/>
                  </a:schemeClr>
                </a:solidFill>
                <a:latin typeface="Arial" panose="020B0604020202020204" pitchFamily="34" charset="0"/>
                <a:cs typeface="Arial" panose="020B0604020202020204" pitchFamily="34" charset="0"/>
              </a:rPr>
              <a:t>]</a:t>
            </a:r>
            <a:r>
              <a:rPr lang="ru-RU" sz="4000" b="1" dirty="0">
                <a:solidFill>
                  <a:schemeClr val="bg2">
                    <a:lumMod val="50000"/>
                  </a:schemeClr>
                </a:solidFill>
                <a:latin typeface="Arial" panose="020B0604020202020204" pitchFamily="34" charset="0"/>
                <a:cs typeface="Arial" panose="020B0604020202020204" pitchFamily="34" charset="0"/>
              </a:rPr>
              <a:t> во имя Христа),</a:t>
            </a:r>
          </a:p>
          <a:p>
            <a:pPr algn="l"/>
            <a:r>
              <a:rPr lang="ru-RU" sz="4000" b="1" dirty="0">
                <a:solidFill>
                  <a:schemeClr val="tx2">
                    <a:lumMod val="50000"/>
                  </a:schemeClr>
                </a:solidFill>
                <a:latin typeface="Arial" panose="020B0604020202020204" pitchFamily="34" charset="0"/>
                <a:cs typeface="Arial" panose="020B0604020202020204" pitchFamily="34" charset="0"/>
              </a:rPr>
              <a:t>Пожнёшь, что посеял, тогда.</a:t>
            </a:r>
          </a:p>
          <a:p>
            <a:pPr algn="l"/>
            <a:r>
              <a:rPr lang="ru-RU" sz="4000" b="1" dirty="0">
                <a:solidFill>
                  <a:schemeClr val="tx2">
                    <a:lumMod val="50000"/>
                  </a:schemeClr>
                </a:solidFill>
                <a:latin typeface="Arial" panose="020B0604020202020204" pitchFamily="34" charset="0"/>
                <a:cs typeface="Arial" panose="020B0604020202020204" pitchFamily="34" charset="0"/>
              </a:rPr>
              <a:t>		</a:t>
            </a:r>
            <a:r>
              <a:rPr lang="ru-RU" sz="4000" b="1" dirty="0">
                <a:solidFill>
                  <a:schemeClr val="bg2">
                    <a:lumMod val="50000"/>
                  </a:schemeClr>
                </a:solidFill>
                <a:latin typeface="Arial" panose="020B0604020202020204" pitchFamily="34" charset="0"/>
                <a:cs typeface="Arial" panose="020B0604020202020204" pitchFamily="34" charset="0"/>
              </a:rPr>
              <a:t>(</a:t>
            </a:r>
            <a:r>
              <a:rPr lang="en-US" sz="4000" b="1" dirty="0">
                <a:solidFill>
                  <a:schemeClr val="bg2">
                    <a:lumMod val="50000"/>
                  </a:schemeClr>
                </a:solidFill>
                <a:latin typeface="Arial" panose="020B0604020202020204" pitchFamily="34" charset="0"/>
                <a:cs typeface="Arial" panose="020B0604020202020204" pitchFamily="34" charset="0"/>
              </a:rPr>
              <a:t>[</a:t>
            </a:r>
            <a:r>
              <a:rPr lang="ru-RU" sz="4000" b="1" dirty="0">
                <a:solidFill>
                  <a:schemeClr val="bg2">
                    <a:lumMod val="50000"/>
                  </a:schemeClr>
                </a:solidFill>
                <a:latin typeface="Arial" panose="020B0604020202020204" pitchFamily="34" charset="0"/>
                <a:cs typeface="Arial" panose="020B0604020202020204" pitchFamily="34" charset="0"/>
              </a:rPr>
              <a:t>муж.</a:t>
            </a:r>
            <a:r>
              <a:rPr lang="en-US" sz="4000" b="1" dirty="0">
                <a:solidFill>
                  <a:schemeClr val="bg2">
                    <a:lumMod val="50000"/>
                  </a:schemeClr>
                </a:solidFill>
                <a:latin typeface="Arial" panose="020B0604020202020204" pitchFamily="34" charset="0"/>
                <a:cs typeface="Arial" panose="020B0604020202020204" pitchFamily="34" charset="0"/>
              </a:rPr>
              <a:t>]</a:t>
            </a:r>
            <a:r>
              <a:rPr lang="ru-RU" sz="4000" b="1" dirty="0">
                <a:solidFill>
                  <a:schemeClr val="bg2">
                    <a:lumMod val="50000"/>
                  </a:schemeClr>
                </a:solidFill>
                <a:latin typeface="Arial" panose="020B0604020202020204" pitchFamily="34" charset="0"/>
                <a:cs typeface="Arial" panose="020B0604020202020204" pitchFamily="34" charset="0"/>
              </a:rPr>
              <a:t> посеял тогда).</a:t>
            </a:r>
          </a:p>
          <a:p>
            <a:pPr algn="l"/>
            <a:r>
              <a:rPr lang="ru-RU" sz="4000" b="1" dirty="0">
                <a:solidFill>
                  <a:schemeClr val="tx2">
                    <a:lumMod val="50000"/>
                  </a:schemeClr>
                </a:solidFill>
                <a:latin typeface="Arial" panose="020B0604020202020204" pitchFamily="34" charset="0"/>
                <a:cs typeface="Arial" panose="020B0604020202020204" pitchFamily="34" charset="0"/>
              </a:rPr>
              <a:t>День жатвы придёт, </a:t>
            </a:r>
          </a:p>
          <a:p>
            <a:pPr algn="l"/>
            <a:r>
              <a:rPr lang="ru-RU" sz="4000" b="1" dirty="0">
                <a:solidFill>
                  <a:schemeClr val="tx2">
                    <a:lumMod val="50000"/>
                  </a:schemeClr>
                </a:solidFill>
                <a:latin typeface="Arial" panose="020B0604020202020204" pitchFamily="34" charset="0"/>
                <a:cs typeface="Arial" panose="020B0604020202020204" pitchFamily="34" charset="0"/>
              </a:rPr>
              <a:t>				не замедлит!</a:t>
            </a:r>
          </a:p>
          <a:p>
            <a:pPr algn="l"/>
            <a:r>
              <a:rPr lang="ru-RU" sz="4000" b="1" dirty="0">
                <a:solidFill>
                  <a:schemeClr val="tx2">
                    <a:lumMod val="50000"/>
                  </a:schemeClr>
                </a:solidFill>
                <a:latin typeface="Arial" panose="020B0604020202020204" pitchFamily="34" charset="0"/>
                <a:cs typeface="Arial" panose="020B0604020202020204" pitchFamily="34" charset="0"/>
              </a:rPr>
              <a:t>Пожнёшь, что посеял, тогда.</a:t>
            </a:r>
          </a:p>
        </p:txBody>
      </p:sp>
    </p:spTree>
    <p:extLst>
      <p:ext uri="{BB962C8B-B14F-4D97-AF65-F5344CB8AC3E}">
        <p14:creationId xmlns:p14="http://schemas.microsoft.com/office/powerpoint/2010/main" val="225274619"/>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1011</TotalTime>
  <Words>153</Words>
  <Application>Microsoft Macintosh PowerPoint</Application>
  <PresentationFormat>On-screen Show (16:9)</PresentationFormat>
  <Paragraphs>66</Paragraphs>
  <Slides>11</Slides>
  <Notes>11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83</cp:revision>
  <dcterms:modified xsi:type="dcterms:W3CDTF">2020-11-12T14:47:44Z</dcterms:modified>
</cp:coreProperties>
</file>