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70" r:id="rId4"/>
    <p:sldId id="267" r:id="rId5"/>
    <p:sldId id="271" r:id="rId6"/>
    <p:sldId id="276" r:id="rId7"/>
    <p:sldId id="273" r:id="rId8"/>
    <p:sldId id="278" r:id="rId9"/>
    <p:sldId id="279" r:id="rId10"/>
    <p:sldId id="272" r:id="rId11"/>
    <p:sldId id="277" r:id="rId12"/>
    <p:sldId id="280" r:id="rId13"/>
    <p:sldId id="281"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484707" y="408338"/>
            <a:ext cx="764198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Слышно</a:t>
            </a:r>
            <a:br>
              <a:rPr lang="bg-BG" sz="54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54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призывное </a:t>
            </a:r>
            <a:r>
              <a:rPr lang="bg-BG" sz="54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слово</a:t>
            </a:r>
            <a:endPar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92306" y="86959"/>
            <a:ext cx="8968154" cy="424719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40000"/>
              </a:lnSpc>
            </a:pPr>
            <a:r>
              <a:rPr lang="ru-RU" sz="4400" b="1" dirty="0">
                <a:solidFill>
                  <a:schemeClr val="tx2">
                    <a:lumMod val="50000"/>
                  </a:schemeClr>
                </a:solidFill>
                <a:latin typeface="Arial" panose="020B0604020202020204" pitchFamily="34" charset="0"/>
                <a:cs typeface="Arial" panose="020B0604020202020204" pitchFamily="34" charset="0"/>
              </a:rPr>
              <a:t>Слушайте пение хора,</a:t>
            </a:r>
            <a:br>
              <a:rPr lang="ru-RU" sz="4400" b="1" dirty="0">
                <a:solidFill>
                  <a:schemeClr val="tx2">
                    <a:lumMod val="50000"/>
                  </a:schemeClr>
                </a:solidFill>
                <a:latin typeface="Arial" panose="020B0604020202020204" pitchFamily="34" charset="0"/>
                <a:cs typeface="Arial" panose="020B0604020202020204" pitchFamily="34" charset="0"/>
              </a:rPr>
            </a:br>
            <a:r>
              <a:rPr lang="ru-RU" sz="4400" b="1" dirty="0">
                <a:solidFill>
                  <a:schemeClr val="tx2">
                    <a:lumMod val="50000"/>
                  </a:schemeClr>
                </a:solidFill>
                <a:latin typeface="Arial" panose="020B0604020202020204" pitchFamily="34" charset="0"/>
                <a:cs typeface="Arial" panose="020B0604020202020204" pitchFamily="34" charset="0"/>
              </a:rPr>
              <a:t>Хор тот – дружина жнецов.</a:t>
            </a:r>
          </a:p>
          <a:p>
            <a:pPr algn="l">
              <a:lnSpc>
                <a:spcPct val="140000"/>
              </a:lnSpc>
            </a:pPr>
            <a:r>
              <a:rPr lang="ru-RU" sz="4400" b="1" dirty="0">
                <a:solidFill>
                  <a:schemeClr val="tx2">
                    <a:lumMod val="50000"/>
                  </a:schemeClr>
                </a:solidFill>
                <a:latin typeface="Arial" panose="020B0604020202020204" pitchFamily="34" charset="0"/>
                <a:cs typeface="Arial" panose="020B0604020202020204" pitchFamily="34" charset="0"/>
              </a:rPr>
              <a:t>Жатва окончится скоро</a:t>
            </a:r>
          </a:p>
          <a:p>
            <a:pPr algn="l">
              <a:lnSpc>
                <a:spcPct val="140000"/>
              </a:lnSpc>
            </a:pPr>
            <a:r>
              <a:rPr lang="ru-RU" sz="4400" b="1" dirty="0">
                <a:solidFill>
                  <a:schemeClr val="tx2">
                    <a:lumMod val="50000"/>
                  </a:schemeClr>
                </a:solidFill>
                <a:latin typeface="Arial" panose="020B0604020202020204" pitchFamily="34" charset="0"/>
                <a:cs typeface="Arial" panose="020B0604020202020204" pitchFamily="34" charset="0"/>
              </a:rPr>
              <a:t>Множеством чудных снопов.</a:t>
            </a:r>
          </a:p>
        </p:txBody>
      </p:sp>
    </p:spTree>
    <p:extLst>
      <p:ext uri="{BB962C8B-B14F-4D97-AF65-F5344CB8AC3E}">
        <p14:creationId xmlns:p14="http://schemas.microsoft.com/office/powerpoint/2010/main" val="2697952787"/>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39810" y="251791"/>
            <a:ext cx="9182388" cy="424719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Братья, не стойте лениво,</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Ждёт вас Господняя нива;</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Ждёт Сам Господь сынов,</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К жнущим </a:t>
            </a:r>
            <a:r>
              <a:rPr lang="ru-RU" sz="4400" b="1" dirty="0" smtClean="0">
                <a:solidFill>
                  <a:schemeClr val="tx2">
                    <a:lumMod val="50000"/>
                  </a:schemeClr>
                </a:solidFill>
                <a:latin typeface="Arial" panose="020B0604020202020204" pitchFamily="34" charset="0"/>
                <a:cs typeface="Arial" panose="020B0604020202020204" pitchFamily="34" charset="0"/>
              </a:rPr>
              <a:t>примкните</a:t>
            </a:r>
            <a:r>
              <a:rPr lang="ru-RU" sz="4400" b="1" dirty="0" smtClean="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Д</a:t>
            </a:r>
            <a:r>
              <a:rPr lang="ru-RU" sz="4400" b="1" dirty="0" smtClean="0">
                <a:solidFill>
                  <a:schemeClr val="tx2">
                    <a:lumMod val="50000"/>
                  </a:schemeClr>
                </a:solidFill>
                <a:latin typeface="Arial" panose="020B0604020202020204" pitchFamily="34" charset="0"/>
                <a:cs typeface="Arial" panose="020B0604020202020204" pitchFamily="34" charset="0"/>
              </a:rPr>
              <a:t>околе </a:t>
            </a:r>
            <a:r>
              <a:rPr lang="ru-RU" sz="4400" b="1" dirty="0">
                <a:solidFill>
                  <a:schemeClr val="tx2">
                    <a:lumMod val="50000"/>
                  </a:schemeClr>
                </a:solidFill>
                <a:latin typeface="Arial" panose="020B0604020202020204" pitchFamily="34" charset="0"/>
                <a:cs typeface="Arial" panose="020B0604020202020204" pitchFamily="34" charset="0"/>
              </a:rPr>
              <a:t>день!</a:t>
            </a:r>
          </a:p>
        </p:txBody>
      </p:sp>
    </p:spTree>
    <p:extLst>
      <p:ext uri="{BB962C8B-B14F-4D97-AF65-F5344CB8AC3E}">
        <p14:creationId xmlns:p14="http://schemas.microsoft.com/office/powerpoint/2010/main" val="1780599187"/>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52044" y="171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38311" y="230730"/>
            <a:ext cx="748573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dirty="0">
                <a:solidFill>
                  <a:schemeClr val="tx2">
                    <a:lumMod val="50000"/>
                  </a:schemeClr>
                </a:solidFill>
                <a:latin typeface="Arial" panose="020B0604020202020204" pitchFamily="34" charset="0"/>
                <a:cs typeface="Arial" panose="020B0604020202020204" pitchFamily="34" charset="0"/>
              </a:rPr>
              <a:t>Припев</a:t>
            </a:r>
            <a:r>
              <a:rPr lang="ru-RU" sz="4000" dirty="0">
                <a:solidFill>
                  <a:schemeClr val="tx2">
                    <a:lumMod val="50000"/>
                  </a:schemeClr>
                </a:solidFill>
                <a:latin typeface="Arial" panose="020B0604020202020204" pitchFamily="34" charset="0"/>
                <a:cs typeface="Arial" panose="020B0604020202020204" pitchFamily="34" charset="0"/>
              </a:rPr>
              <a:t>: </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Пой, пой, песнь звучит,</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Примкни к тем певцам,</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 сердцем светлым и душой</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Смело труд свершай.</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673756796"/>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52045" y="-969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35250" y="644461"/>
            <a:ext cx="7582674" cy="380561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1"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Слушай</a:t>
            </a:r>
            <a:r>
              <a:rPr lang="ru-RU" sz="4000" b="1" dirty="0">
                <a:solidFill>
                  <a:schemeClr val="tx2">
                    <a:lumMod val="50000"/>
                  </a:schemeClr>
                </a:solidFill>
                <a:latin typeface="Arial" panose="020B0604020202020204" pitchFamily="34" charset="0"/>
                <a:cs typeface="Arial" panose="020B0604020202020204" pitchFamily="34" charset="0"/>
              </a:rPr>
              <a:t>, песнь звучит,</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Поспеши в ряды!</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Дружно спешите жать,</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Радостно собирать урожай!</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3880741161"/>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24278" y="286603"/>
            <a:ext cx="7912728" cy="424719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Слышно призывное слово,</a:t>
            </a:r>
            <a:br>
              <a:rPr lang="ru-RU" sz="4400" b="1" dirty="0">
                <a:solidFill>
                  <a:schemeClr val="tx2">
                    <a:lumMod val="50000"/>
                  </a:schemeClr>
                </a:solidFill>
                <a:latin typeface="Arial" panose="020B0604020202020204" pitchFamily="34" charset="0"/>
                <a:cs typeface="Arial" panose="020B0604020202020204" pitchFamily="34" charset="0"/>
              </a:rPr>
            </a:br>
            <a:r>
              <a:rPr lang="ru-RU" sz="4400" b="1" dirty="0">
                <a:solidFill>
                  <a:schemeClr val="tx2">
                    <a:lumMod val="50000"/>
                  </a:schemeClr>
                </a:solidFill>
                <a:latin typeface="Arial" panose="020B0604020202020204" pitchFamily="34" charset="0"/>
                <a:cs typeface="Arial" panose="020B0604020202020204" pitchFamily="34" charset="0"/>
              </a:rPr>
              <a:t>Всюду работников ждут.</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Жёлтая нива готова,</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Встаньте –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И</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ru-RU" sz="4400" b="1" dirty="0">
                <a:solidFill>
                  <a:schemeClr val="tx2">
                    <a:lumMod val="50000"/>
                  </a:schemeClr>
                </a:solidFill>
                <a:latin typeface="Arial" panose="020B0604020202020204" pitchFamily="34" charset="0"/>
                <a:cs typeface="Arial" panose="020B0604020202020204" pitchFamily="34" charset="0"/>
              </a:rPr>
              <a:t>дружно за труд!</a:t>
            </a:r>
          </a:p>
          <a:p>
            <a:pPr algn="l" defTabSz="685800">
              <a:lnSpc>
                <a:spcPct val="110000"/>
              </a:lnSpc>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7155" y="179947"/>
            <a:ext cx="8646310" cy="44368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dirty="0" smtClean="0">
                <a:solidFill>
                  <a:schemeClr val="tx2">
                    <a:lumMod val="50000"/>
                  </a:schemeClr>
                </a:solidFill>
                <a:latin typeface="Arial" panose="020B0604020202020204" pitchFamily="34" charset="0"/>
                <a:cs typeface="Arial" panose="020B0604020202020204" pitchFamily="34" charset="0"/>
              </a:rPr>
              <a:t>Слушайте</a:t>
            </a:r>
            <a:r>
              <a:rPr lang="ru-RU" sz="4400" b="1" dirty="0">
                <a:solidFill>
                  <a:schemeClr val="tx2">
                    <a:lumMod val="50000"/>
                  </a:schemeClr>
                </a:solidFill>
                <a:latin typeface="Arial" panose="020B0604020202020204" pitchFamily="34" charset="0"/>
                <a:cs typeface="Arial" panose="020B0604020202020204" pitchFamily="34" charset="0"/>
              </a:rPr>
              <a:t>, Бог приглашает:</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«К делу! Ведь ночь наступает.</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Дружно спешите жать,</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Радостно собирать урожай».</a:t>
            </a: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90445678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52044" y="171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38311" y="230730"/>
            <a:ext cx="748573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dirty="0">
                <a:solidFill>
                  <a:schemeClr val="tx2">
                    <a:lumMod val="50000"/>
                  </a:schemeClr>
                </a:solidFill>
                <a:latin typeface="Arial" panose="020B0604020202020204" pitchFamily="34" charset="0"/>
                <a:cs typeface="Arial" panose="020B0604020202020204" pitchFamily="34" charset="0"/>
              </a:rPr>
              <a:t>Припев</a:t>
            </a:r>
            <a:r>
              <a:rPr lang="ru-RU" sz="4000" dirty="0">
                <a:solidFill>
                  <a:schemeClr val="tx2">
                    <a:lumMod val="50000"/>
                  </a:schemeClr>
                </a:solidFill>
                <a:latin typeface="Arial" panose="020B0604020202020204" pitchFamily="34" charset="0"/>
                <a:cs typeface="Arial" panose="020B0604020202020204" pitchFamily="34" charset="0"/>
              </a:rPr>
              <a:t>: </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Пой, пой, песнь звучит,</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Примкни к тем певцам,</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 сердцем светлым и душой</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Смело труд свершай.</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52045" y="-969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35250" y="644461"/>
            <a:ext cx="7582674" cy="380561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1"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Слушай</a:t>
            </a:r>
            <a:r>
              <a:rPr lang="ru-RU" sz="4000" b="1" dirty="0">
                <a:solidFill>
                  <a:schemeClr val="tx2">
                    <a:lumMod val="50000"/>
                  </a:schemeClr>
                </a:solidFill>
                <a:latin typeface="Arial" panose="020B0604020202020204" pitchFamily="34" charset="0"/>
                <a:cs typeface="Arial" panose="020B0604020202020204" pitchFamily="34" charset="0"/>
              </a:rPr>
              <a:t>, песнь звучит,</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Поспеши в ряды!</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Дружно спешите жать,</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Радостно собирать урожай!</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53093213"/>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9906" y="358447"/>
            <a:ext cx="9308412" cy="424719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С сердцем, </a:t>
            </a:r>
            <a:r>
              <a:rPr lang="ru-RU" sz="4000" b="1" dirty="0" smtClean="0">
                <a:solidFill>
                  <a:schemeClr val="tx2">
                    <a:lumMod val="50000"/>
                  </a:schemeClr>
                </a:solidFill>
                <a:latin typeface="Arial" panose="020B0604020202020204" pitchFamily="34" charset="0"/>
                <a:cs typeface="Arial" panose="020B0604020202020204" pitchFamily="34" charset="0"/>
              </a:rPr>
              <a:t>счастливым от </a:t>
            </a:r>
            <a:r>
              <a:rPr lang="ru-RU" sz="4000" b="1" dirty="0" smtClean="0">
                <a:solidFill>
                  <a:schemeClr val="tx2">
                    <a:lumMod val="50000"/>
                  </a:schemeClr>
                </a:solidFill>
                <a:latin typeface="Arial" panose="020B0604020202020204" pitchFamily="34" charset="0"/>
                <a:cs typeface="Arial" panose="020B0604020202020204" pitchFamily="34" charset="0"/>
              </a:rPr>
              <a:t>пенья</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К ниве спешите скорей,</a:t>
            </a:r>
          </a:p>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Близко колосьев паденье,</a:t>
            </a:r>
          </a:p>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Ждут они жатвы своей</a:t>
            </a:r>
            <a:r>
              <a:rPr lang="ru-RU" sz="4000" b="1" dirty="0" smtClean="0">
                <a:solidFill>
                  <a:schemeClr val="tx2">
                    <a:lumMod val="50000"/>
                  </a:schemeClr>
                </a:solidFill>
                <a:latin typeface="Arial" panose="020B0604020202020204" pitchFamily="34" charset="0"/>
                <a:cs typeface="Arial" panose="020B0604020202020204" pitchFamily="34" charset="0"/>
              </a:rPr>
              <a:t>.</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3625604972"/>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8989" y="244665"/>
            <a:ext cx="8698295" cy="424719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Братья, </a:t>
            </a:r>
            <a:r>
              <a:rPr lang="ru-RU" sz="4000" b="1" dirty="0" smtClean="0">
                <a:solidFill>
                  <a:schemeClr val="tx2">
                    <a:lumMod val="50000"/>
                  </a:schemeClr>
                </a:solidFill>
                <a:latin typeface="Arial" panose="020B0604020202020204" pitchFamily="34" charset="0"/>
                <a:cs typeface="Arial" panose="020B0604020202020204" pitchFamily="34" charset="0"/>
              </a:rPr>
              <a:t>дружней соберитесь</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С мужеством, с </a:t>
            </a:r>
            <a:r>
              <a:rPr lang="ru-RU" sz="4000" b="1" dirty="0" smtClean="0">
                <a:solidFill>
                  <a:schemeClr val="tx2">
                    <a:lumMod val="50000"/>
                  </a:schemeClr>
                </a:solidFill>
                <a:latin typeface="Arial" panose="020B0604020202020204" pitchFamily="34" charset="0"/>
                <a:cs typeface="Arial" panose="020B0604020202020204" pitchFamily="34" charset="0"/>
              </a:rPr>
              <a:t>верой трудитесь</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40000"/>
              </a:lnSpc>
            </a:pPr>
            <a:r>
              <a:rPr lang="ru-RU" sz="4000" b="1" dirty="0">
                <a:solidFill>
                  <a:schemeClr val="tx2">
                    <a:lumMod val="50000"/>
                  </a:schemeClr>
                </a:solidFill>
                <a:latin typeface="Arial" panose="020B0604020202020204" pitchFamily="34" charset="0"/>
                <a:cs typeface="Arial" panose="020B0604020202020204" pitchFamily="34" charset="0"/>
              </a:rPr>
              <a:t>Не вечен труд земной</a:t>
            </a:r>
            <a:r>
              <a:rPr lang="ru-RU" sz="4000" b="1" dirty="0" smtClean="0">
                <a:solidFill>
                  <a:schemeClr val="tx2">
                    <a:lumMod val="50000"/>
                  </a:schemeClr>
                </a:solidFill>
                <a:latin typeface="Arial" panose="020B0604020202020204" pitchFamily="34" charset="0"/>
                <a:cs typeface="Arial" panose="020B0604020202020204" pitchFamily="34" charset="0"/>
              </a:rPr>
              <a:t>, для </a:t>
            </a:r>
            <a:r>
              <a:rPr lang="ru-RU" sz="4000" b="1" dirty="0">
                <a:solidFill>
                  <a:schemeClr val="tx2">
                    <a:lumMod val="50000"/>
                  </a:schemeClr>
                </a:solidFill>
                <a:latin typeface="Arial" panose="020B0604020202020204" pitchFamily="34" charset="0"/>
                <a:cs typeface="Arial" panose="020B0604020202020204" pitchFamily="34" charset="0"/>
              </a:rPr>
              <a:t>наших </a:t>
            </a:r>
            <a:r>
              <a:rPr lang="ru-RU" sz="4000" b="1" dirty="0" smtClean="0">
                <a:solidFill>
                  <a:schemeClr val="tx2">
                    <a:lumMod val="50000"/>
                  </a:schemeClr>
                </a:solidFill>
                <a:latin typeface="Arial" panose="020B0604020202020204" pitchFamily="34" charset="0"/>
                <a:cs typeface="Arial" panose="020B0604020202020204" pitchFamily="34" charset="0"/>
              </a:rPr>
              <a:t>Душ </a:t>
            </a:r>
            <a:r>
              <a:rPr lang="ru-RU" sz="4000" b="1" dirty="0" smtClean="0">
                <a:solidFill>
                  <a:schemeClr val="tx2">
                    <a:lumMod val="50000"/>
                  </a:schemeClr>
                </a:solidFill>
                <a:latin typeface="Arial" panose="020B0604020202020204" pitchFamily="34" charset="0"/>
                <a:cs typeface="Arial" panose="020B0604020202020204" pitchFamily="34" charset="0"/>
              </a:rPr>
              <a:t>покой близок  нам!</a:t>
            </a:r>
            <a:endParaRPr lang="ru-RU" sz="4000" b="1" dirty="0">
              <a:solidFill>
                <a:schemeClr val="tx2">
                  <a:lumMod val="50000"/>
                </a:schemeClr>
              </a:solidFill>
              <a:latin typeface="Arial" panose="020B0604020202020204" pitchFamily="34" charset="0"/>
              <a:cs typeface="Arial" panose="020B0604020202020204" pitchFamily="34" charset="0"/>
            </a:endParaRPr>
          </a:p>
          <a:p>
            <a:pPr algn="l" defTabSz="685800">
              <a:lnSpc>
                <a:spcPct val="140000"/>
              </a:lnSpc>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355395302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52044" y="171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38311" y="230730"/>
            <a:ext cx="748573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dirty="0">
                <a:solidFill>
                  <a:schemeClr val="tx2">
                    <a:lumMod val="50000"/>
                  </a:schemeClr>
                </a:solidFill>
                <a:latin typeface="Arial" panose="020B0604020202020204" pitchFamily="34" charset="0"/>
                <a:cs typeface="Arial" panose="020B0604020202020204" pitchFamily="34" charset="0"/>
              </a:rPr>
              <a:t>Припев</a:t>
            </a:r>
            <a:r>
              <a:rPr lang="ru-RU" sz="4000" dirty="0">
                <a:solidFill>
                  <a:schemeClr val="tx2">
                    <a:lumMod val="50000"/>
                  </a:schemeClr>
                </a:solidFill>
                <a:latin typeface="Arial" panose="020B0604020202020204" pitchFamily="34" charset="0"/>
                <a:cs typeface="Arial" panose="020B0604020202020204" pitchFamily="34" charset="0"/>
              </a:rPr>
              <a:t>: </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Пой, пой, песнь звучит,</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Примкни к тем певцам,</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 сердцем светлым и душой</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Смело труд свершай.</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67375679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52045" y="-969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35250" y="644461"/>
            <a:ext cx="7582674" cy="380561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1"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Слушай</a:t>
            </a:r>
            <a:r>
              <a:rPr lang="ru-RU" sz="4000" b="1" dirty="0">
                <a:solidFill>
                  <a:schemeClr val="tx2">
                    <a:lumMod val="50000"/>
                  </a:schemeClr>
                </a:solidFill>
                <a:latin typeface="Arial" panose="020B0604020202020204" pitchFamily="34" charset="0"/>
                <a:cs typeface="Arial" panose="020B0604020202020204" pitchFamily="34" charset="0"/>
              </a:rPr>
              <a:t>, песнь звучит,</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Поспеши в ряды!</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Дружно спешите жать,</a:t>
            </a:r>
          </a:p>
          <a:p>
            <a:pPr lvl="1"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Радостно собирать урожай!</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388074116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1019</TotalTime>
  <Words>219</Words>
  <Application>Microsoft Macintosh PowerPoint</Application>
  <PresentationFormat>On-screen Show (16:9)</PresentationFormat>
  <Paragraphs>51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85</cp:revision>
  <dcterms:modified xsi:type="dcterms:W3CDTF">2020-11-12T17:41:40Z</dcterms:modified>
</cp:coreProperties>
</file>