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44" r:id="rId4"/>
    <p:sldId id="1052" r:id="rId5"/>
    <p:sldId id="1053" r:id="rId6"/>
    <p:sldId id="1054" r:id="rId7"/>
    <p:sldId id="1055" r:id="rId8"/>
    <p:sldId id="1056" r:id="rId9"/>
    <p:sldId id="1057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Нивы побелели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Нивы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побелели,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сть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работа.</a:t>
            </a:r>
          </a:p>
          <a:p>
            <a:pPr>
              <a:lnSpc>
                <a:spcPct val="12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готов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 святой пойти?</a:t>
            </a:r>
          </a:p>
          <a:p>
            <a:pPr>
              <a:lnSpc>
                <a:spcPct val="12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откликнется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 охотно – </a:t>
            </a: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45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Трёхангельскую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нести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4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«Боже мой, я пойду» </a:t>
            </a: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готов идти во все края.</a:t>
            </a: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 мой, я пойду.</a:t>
            </a:r>
          </a:p>
          <a:p>
            <a:pPr>
              <a:lnSpc>
                <a:spcPct val="13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я, Господи,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ошли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меня!»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7581" y="404664"/>
            <a:ext cx="9289032" cy="518457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Знал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пророк </a:t>
            </a:r>
            <a:endParaRPr lang="ru-RU" sz="4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важность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порученья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смутившись,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уть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отказал.</a:t>
            </a: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коснулся уголь очищенья,</a:t>
            </a: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тогда он радостно сказал:</a:t>
            </a:r>
            <a:endParaRPr lang="ru-RU" sz="4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8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44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1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«Боже мой, я пойду» 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готов идти во все края.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 мой, я пойду.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я, Господи, пошли меня!»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7581" y="404664"/>
            <a:ext cx="9289032" cy="518457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вятой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горящий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уголь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 вечный,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коснись и нас.</a:t>
            </a:r>
          </a:p>
          <a:p>
            <a:pPr>
              <a:lnSpc>
                <a:spcPct val="12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Разбуди сердца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вященным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Духом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раздался и сегодня глас:</a:t>
            </a:r>
            <a:endParaRPr lang="ru-RU" sz="4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8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44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1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«Боже мой, я пойду» 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готов идти во все края.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 мой, я пойду.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я, Господи, пошли меня!»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5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7581" y="404664"/>
            <a:ext cx="9289032" cy="518457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Тысячи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знают Бога,</a:t>
            </a: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земли уходит благодать.</a:t>
            </a: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Чувствуем ли мы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тревогу?</a:t>
            </a: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да, то надо отвечать:</a:t>
            </a:r>
            <a:endParaRPr lang="ru-RU" sz="4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0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44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1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«Боже мой, я пойду» 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готов идти во все края.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 мой, я пойду.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я, Господи, пошли меня!»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09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8437</TotalTime>
  <Words>217</Words>
  <Application>Microsoft Macintosh PowerPoint</Application>
  <PresentationFormat>On-screen Show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237</cp:revision>
  <dcterms:created xsi:type="dcterms:W3CDTF">2016-09-02T12:17:38Z</dcterms:created>
  <dcterms:modified xsi:type="dcterms:W3CDTF">2020-11-12T17:17:02Z</dcterms:modified>
</cp:coreProperties>
</file>