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6" r:id="rId3"/>
    <p:sldId id="1063" r:id="rId4"/>
    <p:sldId id="1064" r:id="rId5"/>
    <p:sldId id="1065" r:id="rId6"/>
    <p:sldId id="1066" r:id="rId7"/>
    <p:sldId id="1067" r:id="rId8"/>
    <p:sldId id="1074" r:id="rId9"/>
    <p:sldId id="1075" r:id="rId10"/>
    <p:sldId id="1070" r:id="rId11"/>
    <p:sldId id="1071" r:id="rId12"/>
    <p:sldId id="1072" r:id="rId13"/>
    <p:sldId id="1073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</a:p>
          <a:p>
            <a:pPr algn="r"/>
            <a:r>
              <a:rPr lang="ru-RU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Искупитель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стране небесной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приготовил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сильных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Чудесный дом. </a:t>
            </a:r>
          </a:p>
        </p:txBody>
      </p:sp>
    </p:spTree>
    <p:extLst>
      <p:ext uri="{BB962C8B-B14F-4D97-AF65-F5344CB8AC3E}">
        <p14:creationId xmlns:p14="http://schemas.microsoft.com/office/powerpoint/2010/main" val="217907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Стремиться будем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цели,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 небе вечно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со Христом. </a:t>
            </a:r>
          </a:p>
        </p:txBody>
      </p:sp>
    </p:spTree>
    <p:extLst>
      <p:ext uri="{BB962C8B-B14F-4D97-AF65-F5344CB8AC3E}">
        <p14:creationId xmlns:p14="http://schemas.microsoft.com/office/powerpoint/2010/main" val="240628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здесь </a:t>
            </a:r>
            <a:endParaRPr lang="en-US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странник,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дом мой в небе,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буду вечно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моим Христом. </a:t>
            </a:r>
          </a:p>
        </p:txBody>
      </p:sp>
    </p:spTree>
    <p:extLst>
      <p:ext uri="{BB962C8B-B14F-4D97-AF65-F5344CB8AC3E}">
        <p14:creationId xmlns:p14="http://schemas.microsoft.com/office/powerpoint/2010/main" val="541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поможет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введёт Сам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Отчий дом.  </a:t>
            </a:r>
          </a:p>
        </p:txBody>
      </p:sp>
    </p:spTree>
    <p:extLst>
      <p:ext uri="{BB962C8B-B14F-4D97-AF65-F5344CB8AC3E}">
        <p14:creationId xmlns:p14="http://schemas.microsoft.com/office/powerpoint/2010/main" val="125836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Искупитель –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 небесный,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от смерти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искупил.</a:t>
            </a: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Он мне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Вселяет в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сердце,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буду в небе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вместе с Ним. </a:t>
            </a:r>
          </a:p>
        </p:txBody>
      </p:sp>
    </p:spTree>
    <p:extLst>
      <p:ext uri="{BB962C8B-B14F-4D97-AF65-F5344CB8AC3E}">
        <p14:creationId xmlns:p14="http://schemas.microsoft.com/office/powerpoint/2010/main" val="208134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здесь </a:t>
            </a:r>
            <a:endParaRPr lang="en-US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странник,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дом мой в небе,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буду вечно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моим Христом. </a:t>
            </a: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поможет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введёт Сам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Отчий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дом.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страданий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житейском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 от бедствий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Мою ладью. </a:t>
            </a:r>
          </a:p>
        </p:txBody>
      </p:sp>
    </p:spTree>
    <p:extLst>
      <p:ext uri="{BB962C8B-B14F-4D97-AF65-F5344CB8AC3E}">
        <p14:creationId xmlns:p14="http://schemas.microsoft.com/office/powerpoint/2010/main" val="7410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рулевой 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 </a:t>
            </a:r>
            <a:endParaRPr 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твёрдо верю,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я покой здесь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найду. </a:t>
            </a:r>
          </a:p>
        </p:txBody>
      </p:sp>
    </p:spTree>
    <p:extLst>
      <p:ext uri="{BB962C8B-B14F-4D97-AF65-F5344CB8AC3E}">
        <p14:creationId xmlns:p14="http://schemas.microsoft.com/office/powerpoint/2010/main" val="108709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2738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здесь </a:t>
            </a:r>
            <a:endParaRPr lang="en-US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странник,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дом мой в небе,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буду вечно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моим Христом. </a:t>
            </a:r>
          </a:p>
        </p:txBody>
      </p:sp>
    </p:spTree>
    <p:extLst>
      <p:ext uri="{BB962C8B-B14F-4D97-AF65-F5344CB8AC3E}">
        <p14:creationId xmlns:p14="http://schemas.microsoft.com/office/powerpoint/2010/main" val="541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поможет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введёт Сам </a:t>
            </a:r>
            <a:endParaRPr lang="ru-RU" sz="60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Отчий </a:t>
            </a:r>
            <a:r>
              <a:rPr 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дом. 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36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8621</TotalTime>
  <Words>182</Words>
  <Application>Microsoft Macintosh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235. Мой Искупитель 4х3</dc:title>
  <dc:creator>Павел Яковлев</dc:creator>
  <cp:lastModifiedBy>Yulia Lisovaya</cp:lastModifiedBy>
  <cp:revision>252</cp:revision>
  <dcterms:created xsi:type="dcterms:W3CDTF">2016-09-02T12:17:38Z</dcterms:created>
  <dcterms:modified xsi:type="dcterms:W3CDTF">2020-11-16T12:36:04Z</dcterms:modified>
</cp:coreProperties>
</file>