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58" r:id="rId5"/>
    <p:sldId id="1052" r:id="rId6"/>
    <p:sldId id="1053" r:id="rId7"/>
    <p:sldId id="105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96752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</a:t>
            </a:r>
            <a:endParaRPr 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7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90732" y="188640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Скоро, очень скоро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Скоро, очень скоро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endParaRPr lang="ru-RU" alt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Скоро, очень скоро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Аллилуйя! Мы увидим Господа!</a:t>
            </a:r>
            <a:endParaRPr lang="ru-RU" alt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Слёз не будет там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Слёз не будет там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endParaRPr lang="ru-RU" alt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Слёз не будет там – </a:t>
            </a:r>
            <a:endParaRPr lang="ru-RU" alt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увидим </a:t>
            </a: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Аллилуйя! Мы увидим Господа!</a:t>
            </a:r>
          </a:p>
          <a:p>
            <a:pPr>
              <a:lnSpc>
                <a:spcPct val="150000"/>
              </a:lnSpc>
            </a:pPr>
            <a:endParaRPr lang="ru-RU" alt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7653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будет там –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будет там –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endParaRPr lang="ru-RU" alt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9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будет там – 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alt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Господа.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Аллилуйя! Мы увидим Господа!</a:t>
            </a:r>
          </a:p>
        </p:txBody>
      </p:sp>
    </p:spTree>
    <p:extLst>
      <p:ext uri="{BB962C8B-B14F-4D97-AF65-F5344CB8AC3E}">
        <p14:creationId xmlns:p14="http://schemas.microsoft.com/office/powerpoint/2010/main" val="38207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9090</TotalTime>
  <Words>107</Words>
  <Application>Microsoft Macintosh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254</cp:revision>
  <dcterms:created xsi:type="dcterms:W3CDTF">2016-09-02T12:17:38Z</dcterms:created>
  <dcterms:modified xsi:type="dcterms:W3CDTF">2020-11-16T13:59:36Z</dcterms:modified>
</cp:coreProperties>
</file>