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5" r:id="rId4"/>
    <p:sldId id="1064" r:id="rId5"/>
    <p:sldId id="1070" r:id="rId6"/>
    <p:sldId id="1056" r:id="rId7"/>
    <p:sldId id="1057" r:id="rId8"/>
    <p:sldId id="1073" r:id="rId9"/>
    <p:sldId id="1074" r:id="rId10"/>
    <p:sldId id="1059" r:id="rId11"/>
    <p:sldId id="1060" r:id="rId12"/>
    <p:sldId id="1071" r:id="rId13"/>
    <p:sldId id="1072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66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88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55467"/>
            <a:ext cx="6634699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Рассветает свет с востока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Содрогнётся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амый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храбрый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героев жизни сей,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и силою могучей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Покорял себе людей.</a:t>
            </a:r>
          </a:p>
        </p:txBody>
      </p:sp>
    </p:spTree>
    <p:extLst>
      <p:ext uri="{BB962C8B-B14F-4D97-AF65-F5344CB8AC3E}">
        <p14:creationId xmlns:p14="http://schemas.microsoft.com/office/powerpoint/2010/main" val="270078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великий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решенья,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небесной Высоты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определенье.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же, друг,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Получишь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ты?</a:t>
            </a:r>
          </a:p>
        </p:txBody>
      </p:sp>
    </p:spTree>
    <p:extLst>
      <p:ext uri="{BB962C8B-B14F-4D97-AF65-F5344CB8AC3E}">
        <p14:creationId xmlns:p14="http://schemas.microsoft.com/office/powerpoint/2010/main" val="351512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грядёт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(Вот грядёт)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со славой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над миром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(Суд над миром)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Совершать</a:t>
            </a:r>
          </a:p>
        </p:txBody>
      </p:sp>
    </p:spTree>
    <p:extLst>
      <p:ext uri="{BB962C8B-B14F-4D97-AF65-F5344CB8AC3E}">
        <p14:creationId xmlns:p14="http://schemas.microsoft.com/office/powerpoint/2010/main" val="88463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возмездие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 возмездие)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смертным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делам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 делам)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им воздать.</a:t>
            </a:r>
          </a:p>
        </p:txBody>
      </p:sp>
    </p:spTree>
    <p:extLst>
      <p:ext uri="{BB962C8B-B14F-4D97-AF65-F5344CB8AC3E}">
        <p14:creationId xmlns:p14="http://schemas.microsoft.com/office/powerpoint/2010/main" val="416863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Рассветает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востока,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Озарился неба свод —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дивной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илости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судить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грядёт.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Нерадивого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погубит,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спасёт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детей;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один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будет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правдою Своей.</a:t>
            </a:r>
          </a:p>
        </p:txBody>
      </p:sp>
    </p:spTree>
    <p:extLst>
      <p:ext uri="{BB962C8B-B14F-4D97-AF65-F5344CB8AC3E}">
        <p14:creationId xmlns:p14="http://schemas.microsoft.com/office/powerpoint/2010/main" val="68712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грядёт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(Вот грядёт)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со славой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над миром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(Суд над миром)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Совершать</a:t>
            </a:r>
          </a:p>
        </p:txBody>
      </p:sp>
    </p:spTree>
    <p:extLst>
      <p:ext uri="{BB962C8B-B14F-4D97-AF65-F5344CB8AC3E}">
        <p14:creationId xmlns:p14="http://schemas.microsoft.com/office/powerpoint/2010/main" val="24592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возмездие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 возмездие)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смертным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делам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 делам)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им воздать.</a:t>
            </a:r>
          </a:p>
        </p:txBody>
      </p:sp>
    </p:spTree>
    <p:extLst>
      <p:ext uri="{BB962C8B-B14F-4D97-AF65-F5344CB8AC3E}">
        <p14:creationId xmlns:p14="http://schemas.microsoft.com/office/powerpoint/2010/main" val="151299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трезвится,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жидает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святого дня;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Он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обещает,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не будет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зла.</a:t>
            </a:r>
          </a:p>
        </p:txBody>
      </p:sp>
    </p:spTree>
    <p:extLst>
      <p:ext uri="{BB962C8B-B14F-4D97-AF65-F5344CB8AC3E}">
        <p14:creationId xmlns:p14="http://schemas.microsoft.com/office/powerpoint/2010/main" val="64631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постигнут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укоры,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идёт путями зла,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Отвергает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равду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Добрые Его дела.</a:t>
            </a:r>
          </a:p>
        </p:txBody>
      </p:sp>
    </p:spTree>
    <p:extLst>
      <p:ext uri="{BB962C8B-B14F-4D97-AF65-F5344CB8AC3E}">
        <p14:creationId xmlns:p14="http://schemas.microsoft.com/office/powerpoint/2010/main" val="180197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грядёт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(Вот грядёт)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со славой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над миром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(Суд над миром)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Совершать</a:t>
            </a:r>
          </a:p>
        </p:txBody>
      </p:sp>
    </p:spTree>
    <p:extLst>
      <p:ext uri="{BB962C8B-B14F-4D97-AF65-F5344CB8AC3E}">
        <p14:creationId xmlns:p14="http://schemas.microsoft.com/office/powerpoint/2010/main" val="88463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возмездие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 возмездие)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смертным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делам</a:t>
            </a:r>
          </a:p>
          <a:p>
            <a:r>
              <a:rPr lang="ru-RU" sz="36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ru-RU" sz="44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 делам)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им воздать.</a:t>
            </a:r>
          </a:p>
        </p:txBody>
      </p:sp>
    </p:spTree>
    <p:extLst>
      <p:ext uri="{BB962C8B-B14F-4D97-AF65-F5344CB8AC3E}">
        <p14:creationId xmlns:p14="http://schemas.microsoft.com/office/powerpoint/2010/main" val="4168636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8457</TotalTime>
  <Words>141</Words>
  <Application>Microsoft Macintosh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255</cp:revision>
  <dcterms:created xsi:type="dcterms:W3CDTF">2016-09-02T12:17:38Z</dcterms:created>
  <dcterms:modified xsi:type="dcterms:W3CDTF">2020-11-25T12:16:50Z</dcterms:modified>
</cp:coreProperties>
</file>