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69" r:id="rId3"/>
    <p:sldId id="267" r:id="rId4"/>
    <p:sldId id="270" r:id="rId5"/>
    <p:sldId id="276" r:id="rId6"/>
    <p:sldId id="272" r:id="rId7"/>
    <p:sldId id="277" r:id="rId8"/>
    <p:sldId id="274" r:id="rId9"/>
    <p:sldId id="278"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29" d="100"/>
          <a:sy n="129" d="100"/>
        </p:scale>
        <p:origin x="-1368"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562666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99587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609389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585076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467149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40097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368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ru-RU" sz="48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Внемли, вот весть Господь даёт</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03665" y="323663"/>
            <a:ext cx="844796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spcBef>
                <a:spcPts val="1350"/>
              </a:spcBef>
              <a:buClr>
                <a:srgbClr val="595959"/>
              </a:buClr>
            </a:pPr>
            <a:r>
              <a:rPr lang="ru-RU" sz="4400" b="1" dirty="0">
                <a:solidFill>
                  <a:schemeClr val="tx1"/>
                </a:solidFill>
                <a:latin typeface="Arial"/>
                <a:ea typeface="+mn-ea"/>
                <a:cs typeface="Arial"/>
              </a:rPr>
              <a:t>Внемли, вот весть</a:t>
            </a:r>
          </a:p>
          <a:p>
            <a:pPr algn="r" defTabSz="685800">
              <a:lnSpc>
                <a:spcPct val="90000"/>
              </a:lnSpc>
              <a:spcBef>
                <a:spcPts val="1350"/>
              </a:spcBef>
              <a:buClr>
                <a:srgbClr val="595959"/>
              </a:buClr>
            </a:pPr>
            <a:r>
              <a:rPr lang="ru-RU" sz="4400" b="1" dirty="0">
                <a:solidFill>
                  <a:schemeClr val="tx1"/>
                </a:solidFill>
                <a:latin typeface="Arial"/>
                <a:ea typeface="+mn-ea"/>
                <a:cs typeface="Arial"/>
              </a:rPr>
              <a:t>Господь даёт,</a:t>
            </a:r>
          </a:p>
          <a:p>
            <a:pPr algn="l" defTabSz="685800">
              <a:lnSpc>
                <a:spcPct val="90000"/>
              </a:lnSpc>
              <a:spcBef>
                <a:spcPts val="1350"/>
              </a:spcBef>
              <a:buClr>
                <a:srgbClr val="595959"/>
              </a:buClr>
            </a:pPr>
            <a:r>
              <a:rPr lang="ru-RU" sz="4400" b="1" dirty="0">
                <a:solidFill>
                  <a:schemeClr val="tx1"/>
                </a:solidFill>
                <a:latin typeface="Arial"/>
                <a:ea typeface="+mn-ea"/>
                <a:cs typeface="Arial"/>
              </a:rPr>
              <a:t>Что скоро Он придёт.</a:t>
            </a:r>
          </a:p>
          <a:p>
            <a:pPr algn="l" defTabSz="685800">
              <a:lnSpc>
                <a:spcPct val="90000"/>
              </a:lnSpc>
              <a:spcBef>
                <a:spcPts val="1350"/>
              </a:spcBef>
              <a:buClr>
                <a:srgbClr val="595959"/>
              </a:buClr>
            </a:pPr>
            <a:r>
              <a:rPr lang="ru-RU" sz="4400" b="1" dirty="0">
                <a:solidFill>
                  <a:schemeClr val="tx1"/>
                </a:solidFill>
                <a:latin typeface="Arial"/>
                <a:ea typeface="+mn-ea"/>
                <a:cs typeface="Arial"/>
              </a:rPr>
              <a:t>Великий грозный День суда</a:t>
            </a:r>
          </a:p>
          <a:p>
            <a:pPr algn="l" defTabSz="685800">
              <a:lnSpc>
                <a:spcPct val="90000"/>
              </a:lnSpc>
              <a:spcBef>
                <a:spcPts val="1350"/>
              </a:spcBef>
              <a:buClr>
                <a:srgbClr val="595959"/>
              </a:buClr>
            </a:pPr>
            <a:r>
              <a:rPr lang="ru-RU" sz="4400" b="1" dirty="0">
                <a:solidFill>
                  <a:schemeClr val="tx1"/>
                </a:solidFill>
                <a:latin typeface="Arial"/>
                <a:ea typeface="+mn-ea"/>
                <a:cs typeface="Arial"/>
              </a:rPr>
              <a:t>Настанет всем тогда.</a:t>
            </a:r>
          </a:p>
          <a:p>
            <a:pPr algn="l" defTabSz="685800">
              <a:lnSpc>
                <a:spcPct val="90000"/>
              </a:lnSpc>
              <a:spcBef>
                <a:spcPts val="1350"/>
              </a:spcBef>
              <a:buClr>
                <a:srgbClr val="595959"/>
              </a:buClr>
            </a:pPr>
            <a:endParaRPr lang="ru-RU" sz="44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1591734"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91733" y="480774"/>
            <a:ext cx="7259892" cy="503955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lnSpc>
                <a:spcPct val="85000"/>
              </a:lnSpc>
              <a:spcBef>
                <a:spcPts val="1350"/>
              </a:spcBef>
              <a:buClr>
                <a:srgbClr val="595959"/>
              </a:buClr>
            </a:pPr>
            <a:r>
              <a:rPr lang="ru-RU" sz="4400" b="1" dirty="0">
                <a:solidFill>
                  <a:schemeClr val="tx1"/>
                </a:solidFill>
                <a:latin typeface="Arial"/>
                <a:ea typeface="+mn-ea"/>
                <a:cs typeface="Arial"/>
              </a:rPr>
              <a:t>В тот день </a:t>
            </a:r>
            <a:r>
              <a:rPr lang="ru-RU" sz="3600" b="1" i="1" dirty="0">
                <a:solidFill>
                  <a:schemeClr val="tx1"/>
                </a:solidFill>
                <a:latin typeface="Arial"/>
                <a:ea typeface="+mn-ea"/>
                <a:cs typeface="Arial"/>
              </a:rPr>
              <a:t>(В тот день)</a:t>
            </a:r>
            <a:r>
              <a:rPr lang="ru-RU" sz="4400" b="1" dirty="0">
                <a:solidFill>
                  <a:schemeClr val="tx1"/>
                </a:solidFill>
                <a:latin typeface="Arial"/>
                <a:ea typeface="+mn-ea"/>
                <a:cs typeface="Arial"/>
              </a:rPr>
              <a:t>,</a:t>
            </a:r>
          </a:p>
          <a:p>
            <a:pPr algn="l" defTabSz="685800">
              <a:lnSpc>
                <a:spcPct val="85000"/>
              </a:lnSpc>
              <a:spcBef>
                <a:spcPts val="1350"/>
              </a:spcBef>
              <a:buClr>
                <a:srgbClr val="595959"/>
              </a:buClr>
            </a:pPr>
            <a:r>
              <a:rPr lang="ru-RU" sz="4400" b="1" dirty="0">
                <a:solidFill>
                  <a:schemeClr val="tx1"/>
                </a:solidFill>
                <a:latin typeface="Arial"/>
                <a:ea typeface="+mn-ea"/>
                <a:cs typeface="Arial"/>
              </a:rPr>
              <a:t>В тот день </a:t>
            </a:r>
            <a:r>
              <a:rPr lang="ru-RU" sz="3600" b="1" i="1" dirty="0">
                <a:solidFill>
                  <a:schemeClr val="tx1"/>
                </a:solidFill>
                <a:latin typeface="Arial"/>
                <a:ea typeface="+mn-ea"/>
                <a:cs typeface="Arial"/>
              </a:rPr>
              <a:t>(В тот день)</a:t>
            </a:r>
            <a:r>
              <a:rPr lang="ru-RU" sz="4400" b="1" dirty="0">
                <a:solidFill>
                  <a:schemeClr val="tx1"/>
                </a:solidFill>
                <a:latin typeface="Arial"/>
                <a:ea typeface="+mn-ea"/>
                <a:cs typeface="Arial"/>
              </a:rPr>
              <a:t>,</a:t>
            </a:r>
          </a:p>
          <a:p>
            <a:pPr algn="l" defTabSz="685800">
              <a:lnSpc>
                <a:spcPct val="85000"/>
              </a:lnSpc>
              <a:spcBef>
                <a:spcPts val="1350"/>
              </a:spcBef>
              <a:buClr>
                <a:srgbClr val="595959"/>
              </a:buClr>
            </a:pPr>
            <a:r>
              <a:rPr lang="ru-RU" sz="4400" b="1" dirty="0">
                <a:solidFill>
                  <a:schemeClr val="tx1"/>
                </a:solidFill>
                <a:latin typeface="Arial"/>
                <a:ea typeface="+mn-ea"/>
                <a:cs typeface="Arial"/>
              </a:rPr>
              <a:t>В день Божьего суда,</a:t>
            </a:r>
          </a:p>
          <a:p>
            <a:pPr algn="l" defTabSz="685800">
              <a:lnSpc>
                <a:spcPct val="85000"/>
              </a:lnSpc>
              <a:spcBef>
                <a:spcPts val="1350"/>
              </a:spcBef>
              <a:buClr>
                <a:srgbClr val="595959"/>
              </a:buClr>
            </a:pPr>
            <a:r>
              <a:rPr lang="ru-RU" sz="4400" b="1" dirty="0">
                <a:solidFill>
                  <a:schemeClr val="tx1"/>
                </a:solidFill>
                <a:latin typeface="Arial"/>
                <a:ea typeface="+mn-ea"/>
                <a:cs typeface="Arial"/>
              </a:rPr>
              <a:t>Решит Он всё и навсегда.</a:t>
            </a:r>
          </a:p>
          <a:p>
            <a:pPr algn="l" defTabSz="685800">
              <a:lnSpc>
                <a:spcPct val="85000"/>
              </a:lnSpc>
              <a:spcBef>
                <a:spcPts val="1350"/>
              </a:spcBef>
              <a:buClr>
                <a:srgbClr val="595959"/>
              </a:buClr>
            </a:pPr>
            <a:r>
              <a:rPr lang="ru-RU" sz="4400" b="1" dirty="0">
                <a:solidFill>
                  <a:schemeClr val="tx1"/>
                </a:solidFill>
                <a:latin typeface="Arial"/>
                <a:ea typeface="+mn-ea"/>
                <a:cs typeface="Arial"/>
              </a:rPr>
              <a:t>Что скажешь ты тогда?</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99031" y="451635"/>
            <a:ext cx="7790126"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Он будет праведно судить</a:t>
            </a:r>
          </a:p>
          <a:p>
            <a:pPr algn="l" defTabSz="685800">
              <a:spcBef>
                <a:spcPts val="1350"/>
              </a:spcBef>
              <a:buClr>
                <a:srgbClr val="595959"/>
              </a:buClr>
            </a:pPr>
            <a:r>
              <a:rPr lang="ru-RU" sz="4400" b="1" dirty="0">
                <a:solidFill>
                  <a:schemeClr val="tx1"/>
                </a:solidFill>
                <a:latin typeface="Arial"/>
                <a:ea typeface="+mn-ea"/>
                <a:cs typeface="Arial"/>
              </a:rPr>
              <a:t>И всех вознаградит,</a:t>
            </a:r>
          </a:p>
          <a:p>
            <a:pPr algn="l" defTabSz="685800">
              <a:spcBef>
                <a:spcPts val="1350"/>
              </a:spcBef>
              <a:buClr>
                <a:srgbClr val="595959"/>
              </a:buClr>
            </a:pPr>
            <a:r>
              <a:rPr lang="ru-RU" sz="4400" b="1" dirty="0">
                <a:solidFill>
                  <a:schemeClr val="tx1"/>
                </a:solidFill>
                <a:latin typeface="Arial"/>
                <a:ea typeface="+mn-ea"/>
                <a:cs typeface="Arial"/>
              </a:rPr>
              <a:t>Припомнит все твои дела</a:t>
            </a:r>
          </a:p>
          <a:p>
            <a:pPr algn="l" defTabSz="685800">
              <a:spcBef>
                <a:spcPts val="1350"/>
              </a:spcBef>
              <a:buClr>
                <a:srgbClr val="595959"/>
              </a:buClr>
            </a:pPr>
            <a:r>
              <a:rPr lang="ru-RU" sz="4400" b="1" dirty="0">
                <a:solidFill>
                  <a:schemeClr val="tx1"/>
                </a:solidFill>
                <a:latin typeface="Arial"/>
                <a:ea typeface="+mn-ea"/>
                <a:cs typeface="Arial"/>
              </a:rPr>
              <a:t>В День грозного суда.</a:t>
            </a:r>
          </a:p>
          <a:p>
            <a:pPr algn="l" defTabSz="685800">
              <a:spcBef>
                <a:spcPts val="1350"/>
              </a:spcBef>
              <a:buClr>
                <a:srgbClr val="595959"/>
              </a:buClr>
            </a:pPr>
            <a:endParaRPr lang="ru-RU" sz="4400" b="1" dirty="0">
              <a:solidFill>
                <a:schemeClr val="tx1"/>
              </a:solidFill>
              <a:latin typeface="Arial"/>
              <a:cs typeface="Arial"/>
            </a:endParaRPr>
          </a:p>
        </p:txBody>
      </p:sp>
    </p:spTree>
    <p:extLst>
      <p:ext uri="{BB962C8B-B14F-4D97-AF65-F5344CB8AC3E}">
        <p14:creationId xmlns:p14="http://schemas.microsoft.com/office/powerpoint/2010/main" val="253074446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1591734"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91733" y="480774"/>
            <a:ext cx="7259892" cy="503955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lnSpc>
                <a:spcPct val="85000"/>
              </a:lnSpc>
              <a:spcBef>
                <a:spcPts val="1350"/>
              </a:spcBef>
              <a:buClr>
                <a:srgbClr val="595959"/>
              </a:buClr>
            </a:pPr>
            <a:r>
              <a:rPr lang="ru-RU" sz="4400" b="1" dirty="0">
                <a:solidFill>
                  <a:schemeClr val="tx1"/>
                </a:solidFill>
                <a:latin typeface="Arial"/>
                <a:ea typeface="+mn-ea"/>
                <a:cs typeface="Arial"/>
              </a:rPr>
              <a:t>В тот день </a:t>
            </a:r>
            <a:r>
              <a:rPr lang="ru-RU" sz="3600" b="1" i="1" dirty="0">
                <a:solidFill>
                  <a:schemeClr val="tx1"/>
                </a:solidFill>
                <a:latin typeface="Arial"/>
                <a:ea typeface="+mn-ea"/>
                <a:cs typeface="Arial"/>
              </a:rPr>
              <a:t>(В тот день)</a:t>
            </a:r>
            <a:r>
              <a:rPr lang="ru-RU" sz="4400" b="1" dirty="0">
                <a:solidFill>
                  <a:schemeClr val="tx1"/>
                </a:solidFill>
                <a:latin typeface="Arial"/>
                <a:ea typeface="+mn-ea"/>
                <a:cs typeface="Arial"/>
              </a:rPr>
              <a:t>,</a:t>
            </a:r>
          </a:p>
          <a:p>
            <a:pPr algn="l" defTabSz="685800">
              <a:lnSpc>
                <a:spcPct val="85000"/>
              </a:lnSpc>
              <a:spcBef>
                <a:spcPts val="1350"/>
              </a:spcBef>
              <a:buClr>
                <a:srgbClr val="595959"/>
              </a:buClr>
            </a:pPr>
            <a:r>
              <a:rPr lang="ru-RU" sz="4400" b="1" dirty="0">
                <a:solidFill>
                  <a:schemeClr val="tx1"/>
                </a:solidFill>
                <a:latin typeface="Arial"/>
                <a:ea typeface="+mn-ea"/>
                <a:cs typeface="Arial"/>
              </a:rPr>
              <a:t>В тот день </a:t>
            </a:r>
            <a:r>
              <a:rPr lang="ru-RU" sz="3600" b="1" i="1" dirty="0">
                <a:solidFill>
                  <a:schemeClr val="tx1"/>
                </a:solidFill>
                <a:latin typeface="Arial"/>
                <a:ea typeface="+mn-ea"/>
                <a:cs typeface="Arial"/>
              </a:rPr>
              <a:t>(В тот день)</a:t>
            </a:r>
            <a:r>
              <a:rPr lang="ru-RU" sz="4400" b="1" dirty="0">
                <a:solidFill>
                  <a:schemeClr val="tx1"/>
                </a:solidFill>
                <a:latin typeface="Arial"/>
                <a:ea typeface="+mn-ea"/>
                <a:cs typeface="Arial"/>
              </a:rPr>
              <a:t>,</a:t>
            </a:r>
          </a:p>
          <a:p>
            <a:pPr algn="l" defTabSz="685800">
              <a:lnSpc>
                <a:spcPct val="85000"/>
              </a:lnSpc>
              <a:spcBef>
                <a:spcPts val="1350"/>
              </a:spcBef>
              <a:buClr>
                <a:srgbClr val="595959"/>
              </a:buClr>
            </a:pPr>
            <a:r>
              <a:rPr lang="ru-RU" sz="4400" b="1" dirty="0">
                <a:solidFill>
                  <a:schemeClr val="tx1"/>
                </a:solidFill>
                <a:latin typeface="Arial"/>
                <a:ea typeface="+mn-ea"/>
                <a:cs typeface="Arial"/>
              </a:rPr>
              <a:t>В день Божьего суда,</a:t>
            </a:r>
          </a:p>
          <a:p>
            <a:pPr algn="l" defTabSz="685800">
              <a:lnSpc>
                <a:spcPct val="85000"/>
              </a:lnSpc>
              <a:spcBef>
                <a:spcPts val="1350"/>
              </a:spcBef>
              <a:buClr>
                <a:srgbClr val="595959"/>
              </a:buClr>
            </a:pPr>
            <a:r>
              <a:rPr lang="ru-RU" sz="4400" b="1" dirty="0">
                <a:solidFill>
                  <a:schemeClr val="tx1"/>
                </a:solidFill>
                <a:latin typeface="Arial"/>
                <a:ea typeface="+mn-ea"/>
                <a:cs typeface="Arial"/>
              </a:rPr>
              <a:t>Решит Он всё и навсегда.</a:t>
            </a:r>
          </a:p>
          <a:p>
            <a:pPr algn="l" defTabSz="685800">
              <a:lnSpc>
                <a:spcPct val="85000"/>
              </a:lnSpc>
              <a:spcBef>
                <a:spcPts val="1350"/>
              </a:spcBef>
              <a:buClr>
                <a:srgbClr val="595959"/>
              </a:buClr>
            </a:pPr>
            <a:r>
              <a:rPr lang="ru-RU" sz="4400" b="1" dirty="0">
                <a:solidFill>
                  <a:schemeClr val="tx1"/>
                </a:solidFill>
                <a:latin typeface="Arial"/>
                <a:ea typeface="+mn-ea"/>
                <a:cs typeface="Arial"/>
              </a:rPr>
              <a:t>Что скажешь ты тогда?</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031656882"/>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92257" y="451635"/>
            <a:ext cx="818007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Там оправданья больше нет,</a:t>
            </a:r>
          </a:p>
          <a:p>
            <a:pPr algn="l" defTabSz="685800">
              <a:spcBef>
                <a:spcPts val="1350"/>
              </a:spcBef>
              <a:buClr>
                <a:srgbClr val="595959"/>
              </a:buClr>
            </a:pPr>
            <a:r>
              <a:rPr lang="ru-RU" sz="4400" b="1" dirty="0">
                <a:solidFill>
                  <a:schemeClr val="tx1"/>
                </a:solidFill>
                <a:latin typeface="Arial"/>
                <a:ea typeface="+mn-ea"/>
                <a:cs typeface="Arial"/>
              </a:rPr>
              <a:t>Закон там свят и строг.</a:t>
            </a:r>
          </a:p>
          <a:p>
            <a:pPr algn="l" defTabSz="685800">
              <a:spcBef>
                <a:spcPts val="1350"/>
              </a:spcBef>
              <a:buClr>
                <a:srgbClr val="595959"/>
              </a:buClr>
            </a:pPr>
            <a:r>
              <a:rPr lang="ru-RU" sz="4400" b="1" dirty="0">
                <a:solidFill>
                  <a:schemeClr val="tx1"/>
                </a:solidFill>
                <a:latin typeface="Arial"/>
                <a:ea typeface="+mn-ea"/>
                <a:cs typeface="Arial"/>
              </a:rPr>
              <a:t>Какой ты дашь тогда ответ,</a:t>
            </a:r>
          </a:p>
          <a:p>
            <a:pPr algn="l" defTabSz="685800">
              <a:spcBef>
                <a:spcPts val="1350"/>
              </a:spcBef>
              <a:buClr>
                <a:srgbClr val="595959"/>
              </a:buClr>
            </a:pPr>
            <a:r>
              <a:rPr lang="ru-RU" sz="4400" b="1" dirty="0">
                <a:solidFill>
                  <a:schemeClr val="tx1"/>
                </a:solidFill>
                <a:latin typeface="Arial"/>
                <a:ea typeface="+mn-ea"/>
                <a:cs typeface="Arial"/>
              </a:rPr>
              <a:t>Коль жизнь полна грехов?</a:t>
            </a:r>
          </a:p>
          <a:p>
            <a:pPr algn="l" defTabSz="685800">
              <a:spcBef>
                <a:spcPts val="1350"/>
              </a:spcBef>
              <a:buClr>
                <a:srgbClr val="595959"/>
              </a:buClr>
            </a:pPr>
            <a:endParaRPr lang="ru-RU" sz="4400" b="1" dirty="0">
              <a:solidFill>
                <a:schemeClr val="tx1"/>
              </a:solidFill>
              <a:latin typeface="Arial"/>
              <a:cs typeface="Arial"/>
            </a:endParaRPr>
          </a:p>
        </p:txBody>
      </p:sp>
    </p:spTree>
    <p:extLst>
      <p:ext uri="{BB962C8B-B14F-4D97-AF65-F5344CB8AC3E}">
        <p14:creationId xmlns:p14="http://schemas.microsoft.com/office/powerpoint/2010/main" val="1743934769"/>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1591734"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91733" y="480774"/>
            <a:ext cx="7259892" cy="503955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lnSpc>
                <a:spcPct val="85000"/>
              </a:lnSpc>
              <a:spcBef>
                <a:spcPts val="1350"/>
              </a:spcBef>
              <a:buClr>
                <a:srgbClr val="595959"/>
              </a:buClr>
            </a:pPr>
            <a:r>
              <a:rPr lang="ru-RU" sz="4400" b="1" dirty="0">
                <a:solidFill>
                  <a:schemeClr val="tx1"/>
                </a:solidFill>
                <a:latin typeface="Arial"/>
                <a:ea typeface="+mn-ea"/>
                <a:cs typeface="Arial"/>
              </a:rPr>
              <a:t>В тот день </a:t>
            </a:r>
            <a:r>
              <a:rPr lang="ru-RU" sz="3600" b="1" i="1" dirty="0">
                <a:solidFill>
                  <a:schemeClr val="tx1"/>
                </a:solidFill>
                <a:latin typeface="Arial"/>
                <a:ea typeface="+mn-ea"/>
                <a:cs typeface="Arial"/>
              </a:rPr>
              <a:t>(В тот день)</a:t>
            </a:r>
            <a:r>
              <a:rPr lang="ru-RU" sz="4400" b="1" dirty="0">
                <a:solidFill>
                  <a:schemeClr val="tx1"/>
                </a:solidFill>
                <a:latin typeface="Arial"/>
                <a:ea typeface="+mn-ea"/>
                <a:cs typeface="Arial"/>
              </a:rPr>
              <a:t>,</a:t>
            </a:r>
          </a:p>
          <a:p>
            <a:pPr algn="l" defTabSz="685800">
              <a:lnSpc>
                <a:spcPct val="85000"/>
              </a:lnSpc>
              <a:spcBef>
                <a:spcPts val="1350"/>
              </a:spcBef>
              <a:buClr>
                <a:srgbClr val="595959"/>
              </a:buClr>
            </a:pPr>
            <a:r>
              <a:rPr lang="ru-RU" sz="4400" b="1" dirty="0">
                <a:solidFill>
                  <a:schemeClr val="tx1"/>
                </a:solidFill>
                <a:latin typeface="Arial"/>
                <a:ea typeface="+mn-ea"/>
                <a:cs typeface="Arial"/>
              </a:rPr>
              <a:t>В тот день </a:t>
            </a:r>
            <a:r>
              <a:rPr lang="ru-RU" sz="3600" b="1" i="1" dirty="0">
                <a:solidFill>
                  <a:schemeClr val="tx1"/>
                </a:solidFill>
                <a:latin typeface="Arial"/>
                <a:ea typeface="+mn-ea"/>
                <a:cs typeface="Arial"/>
              </a:rPr>
              <a:t>(В тот день)</a:t>
            </a:r>
            <a:r>
              <a:rPr lang="ru-RU" sz="4400" b="1" dirty="0">
                <a:solidFill>
                  <a:schemeClr val="tx1"/>
                </a:solidFill>
                <a:latin typeface="Arial"/>
                <a:ea typeface="+mn-ea"/>
                <a:cs typeface="Arial"/>
              </a:rPr>
              <a:t>,</a:t>
            </a:r>
          </a:p>
          <a:p>
            <a:pPr algn="l" defTabSz="685800">
              <a:lnSpc>
                <a:spcPct val="85000"/>
              </a:lnSpc>
              <a:spcBef>
                <a:spcPts val="1350"/>
              </a:spcBef>
              <a:buClr>
                <a:srgbClr val="595959"/>
              </a:buClr>
            </a:pPr>
            <a:r>
              <a:rPr lang="ru-RU" sz="4400" b="1" dirty="0">
                <a:solidFill>
                  <a:schemeClr val="tx1"/>
                </a:solidFill>
                <a:latin typeface="Arial"/>
                <a:ea typeface="+mn-ea"/>
                <a:cs typeface="Arial"/>
              </a:rPr>
              <a:t>В день Божьего суда,</a:t>
            </a:r>
          </a:p>
          <a:p>
            <a:pPr algn="l" defTabSz="685800">
              <a:lnSpc>
                <a:spcPct val="85000"/>
              </a:lnSpc>
              <a:spcBef>
                <a:spcPts val="1350"/>
              </a:spcBef>
              <a:buClr>
                <a:srgbClr val="595959"/>
              </a:buClr>
            </a:pPr>
            <a:r>
              <a:rPr lang="ru-RU" sz="4400" b="1" dirty="0">
                <a:solidFill>
                  <a:schemeClr val="tx1"/>
                </a:solidFill>
                <a:latin typeface="Arial"/>
                <a:ea typeface="+mn-ea"/>
                <a:cs typeface="Arial"/>
              </a:rPr>
              <a:t>Решит Он всё и навсегда.</a:t>
            </a:r>
          </a:p>
          <a:p>
            <a:pPr algn="l" defTabSz="685800">
              <a:lnSpc>
                <a:spcPct val="85000"/>
              </a:lnSpc>
              <a:spcBef>
                <a:spcPts val="1350"/>
              </a:spcBef>
              <a:buClr>
                <a:srgbClr val="595959"/>
              </a:buClr>
            </a:pPr>
            <a:r>
              <a:rPr lang="ru-RU" sz="4400" b="1" dirty="0">
                <a:solidFill>
                  <a:schemeClr val="tx1"/>
                </a:solidFill>
                <a:latin typeface="Arial"/>
                <a:ea typeface="+mn-ea"/>
                <a:cs typeface="Arial"/>
              </a:rPr>
              <a:t>Что скажешь ты тогда?</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3994023760"/>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771002" y="392571"/>
            <a:ext cx="782411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spcBef>
                <a:spcPts val="1350"/>
              </a:spcBef>
              <a:buClr>
                <a:srgbClr val="595959"/>
              </a:buClr>
            </a:pPr>
            <a:r>
              <a:rPr lang="ru-RU" sz="4400" b="1" dirty="0">
                <a:solidFill>
                  <a:schemeClr val="tx1"/>
                </a:solidFill>
                <a:latin typeface="Arial"/>
                <a:ea typeface="+mn-ea"/>
                <a:cs typeface="Arial"/>
              </a:rPr>
              <a:t>Внемли, мой друг,</a:t>
            </a:r>
          </a:p>
          <a:p>
            <a:pPr algn="r" defTabSz="685800">
              <a:lnSpc>
                <a:spcPct val="90000"/>
              </a:lnSpc>
              <a:spcBef>
                <a:spcPts val="1350"/>
              </a:spcBef>
              <a:buClr>
                <a:srgbClr val="595959"/>
              </a:buClr>
            </a:pPr>
            <a:r>
              <a:rPr lang="ru-RU" sz="4400" b="1" dirty="0">
                <a:solidFill>
                  <a:schemeClr val="tx1"/>
                </a:solidFill>
                <a:latin typeface="Arial"/>
                <a:ea typeface="+mn-ea"/>
                <a:cs typeface="Arial"/>
              </a:rPr>
              <a:t>Бог весть даёт,</a:t>
            </a:r>
          </a:p>
          <a:p>
            <a:pPr algn="l" defTabSz="685800">
              <a:lnSpc>
                <a:spcPct val="90000"/>
              </a:lnSpc>
              <a:spcBef>
                <a:spcPts val="1350"/>
              </a:spcBef>
              <a:buClr>
                <a:srgbClr val="595959"/>
              </a:buClr>
            </a:pPr>
            <a:r>
              <a:rPr lang="ru-RU" sz="4400" b="1" dirty="0">
                <a:solidFill>
                  <a:schemeClr val="tx1"/>
                </a:solidFill>
                <a:latin typeface="Arial"/>
                <a:ea typeface="+mn-ea"/>
                <a:cs typeface="Arial"/>
              </a:rPr>
              <a:t>К Себе Он всех зовёт.</a:t>
            </a:r>
          </a:p>
          <a:p>
            <a:pPr algn="l" defTabSz="685800">
              <a:lnSpc>
                <a:spcPct val="90000"/>
              </a:lnSpc>
              <a:spcBef>
                <a:spcPts val="1350"/>
              </a:spcBef>
              <a:buClr>
                <a:srgbClr val="595959"/>
              </a:buClr>
            </a:pPr>
            <a:r>
              <a:rPr lang="ru-RU" sz="4400" b="1" dirty="0">
                <a:solidFill>
                  <a:schemeClr val="tx1"/>
                </a:solidFill>
                <a:latin typeface="Arial"/>
                <a:ea typeface="+mn-ea"/>
                <a:cs typeface="Arial"/>
              </a:rPr>
              <a:t>И кто Его путём идёт,</a:t>
            </a:r>
          </a:p>
          <a:p>
            <a:pPr algn="l" defTabSz="685800">
              <a:lnSpc>
                <a:spcPct val="90000"/>
              </a:lnSpc>
              <a:spcBef>
                <a:spcPts val="1350"/>
              </a:spcBef>
              <a:buClr>
                <a:srgbClr val="595959"/>
              </a:buClr>
            </a:pPr>
            <a:r>
              <a:rPr lang="ru-RU" sz="4400" b="1" dirty="0">
                <a:solidFill>
                  <a:schemeClr val="tx1"/>
                </a:solidFill>
                <a:latin typeface="Arial"/>
                <a:ea typeface="+mn-ea"/>
                <a:cs typeface="Arial"/>
              </a:rPr>
              <a:t>На суд тот не придёт!</a:t>
            </a:r>
          </a:p>
        </p:txBody>
      </p:sp>
    </p:spTree>
    <p:extLst>
      <p:ext uri="{BB962C8B-B14F-4D97-AF65-F5344CB8AC3E}">
        <p14:creationId xmlns:p14="http://schemas.microsoft.com/office/powerpoint/2010/main" val="1782705811"/>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1591734"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91733" y="480774"/>
            <a:ext cx="7259892" cy="503955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lnSpc>
                <a:spcPct val="85000"/>
              </a:lnSpc>
              <a:spcBef>
                <a:spcPts val="1350"/>
              </a:spcBef>
              <a:buClr>
                <a:srgbClr val="595959"/>
              </a:buClr>
            </a:pPr>
            <a:r>
              <a:rPr lang="ru-RU" sz="4400" b="1" dirty="0">
                <a:solidFill>
                  <a:schemeClr val="tx1"/>
                </a:solidFill>
                <a:latin typeface="Arial"/>
                <a:ea typeface="+mn-ea"/>
                <a:cs typeface="Arial"/>
              </a:rPr>
              <a:t>В тот день </a:t>
            </a:r>
            <a:r>
              <a:rPr lang="ru-RU" sz="3600" b="1" i="1" dirty="0">
                <a:solidFill>
                  <a:schemeClr val="tx1"/>
                </a:solidFill>
                <a:latin typeface="Arial"/>
                <a:ea typeface="+mn-ea"/>
                <a:cs typeface="Arial"/>
              </a:rPr>
              <a:t>(В тот день)</a:t>
            </a:r>
            <a:r>
              <a:rPr lang="ru-RU" sz="4400" b="1" dirty="0">
                <a:solidFill>
                  <a:schemeClr val="tx1"/>
                </a:solidFill>
                <a:latin typeface="Arial"/>
                <a:ea typeface="+mn-ea"/>
                <a:cs typeface="Arial"/>
              </a:rPr>
              <a:t>,</a:t>
            </a:r>
          </a:p>
          <a:p>
            <a:pPr algn="l" defTabSz="685800">
              <a:lnSpc>
                <a:spcPct val="85000"/>
              </a:lnSpc>
              <a:spcBef>
                <a:spcPts val="1350"/>
              </a:spcBef>
              <a:buClr>
                <a:srgbClr val="595959"/>
              </a:buClr>
            </a:pPr>
            <a:r>
              <a:rPr lang="ru-RU" sz="4400" b="1" dirty="0">
                <a:solidFill>
                  <a:schemeClr val="tx1"/>
                </a:solidFill>
                <a:latin typeface="Arial"/>
                <a:ea typeface="+mn-ea"/>
                <a:cs typeface="Arial"/>
              </a:rPr>
              <a:t>В тот день </a:t>
            </a:r>
            <a:r>
              <a:rPr lang="ru-RU" sz="3600" b="1" i="1" dirty="0">
                <a:solidFill>
                  <a:schemeClr val="tx1"/>
                </a:solidFill>
                <a:latin typeface="Arial"/>
                <a:ea typeface="+mn-ea"/>
                <a:cs typeface="Arial"/>
              </a:rPr>
              <a:t>(В тот день)</a:t>
            </a:r>
            <a:r>
              <a:rPr lang="ru-RU" sz="4400" b="1" dirty="0">
                <a:solidFill>
                  <a:schemeClr val="tx1"/>
                </a:solidFill>
                <a:latin typeface="Arial"/>
                <a:ea typeface="+mn-ea"/>
                <a:cs typeface="Arial"/>
              </a:rPr>
              <a:t>,</a:t>
            </a:r>
          </a:p>
          <a:p>
            <a:pPr algn="l" defTabSz="685800">
              <a:lnSpc>
                <a:spcPct val="85000"/>
              </a:lnSpc>
              <a:spcBef>
                <a:spcPts val="1350"/>
              </a:spcBef>
              <a:buClr>
                <a:srgbClr val="595959"/>
              </a:buClr>
            </a:pPr>
            <a:r>
              <a:rPr lang="ru-RU" sz="4400" b="1" dirty="0">
                <a:solidFill>
                  <a:schemeClr val="tx1"/>
                </a:solidFill>
                <a:latin typeface="Arial"/>
                <a:ea typeface="+mn-ea"/>
                <a:cs typeface="Arial"/>
              </a:rPr>
              <a:t>В день Божьего суда,</a:t>
            </a:r>
          </a:p>
          <a:p>
            <a:pPr algn="l" defTabSz="685800">
              <a:lnSpc>
                <a:spcPct val="85000"/>
              </a:lnSpc>
              <a:spcBef>
                <a:spcPts val="1350"/>
              </a:spcBef>
              <a:buClr>
                <a:srgbClr val="595959"/>
              </a:buClr>
            </a:pPr>
            <a:r>
              <a:rPr lang="ru-RU" sz="4400" b="1" dirty="0">
                <a:solidFill>
                  <a:schemeClr val="tx1"/>
                </a:solidFill>
                <a:latin typeface="Arial"/>
                <a:ea typeface="+mn-ea"/>
                <a:cs typeface="Arial"/>
              </a:rPr>
              <a:t>Решит Он всё и навсегда.</a:t>
            </a:r>
          </a:p>
          <a:p>
            <a:pPr algn="l" defTabSz="685800">
              <a:lnSpc>
                <a:spcPct val="85000"/>
              </a:lnSpc>
              <a:spcBef>
                <a:spcPts val="1350"/>
              </a:spcBef>
              <a:buClr>
                <a:srgbClr val="595959"/>
              </a:buClr>
            </a:pPr>
            <a:r>
              <a:rPr lang="ru-RU" sz="4400" b="1" dirty="0">
                <a:solidFill>
                  <a:schemeClr val="tx1"/>
                </a:solidFill>
                <a:latin typeface="Arial"/>
                <a:ea typeface="+mn-ea"/>
                <a:cs typeface="Arial"/>
              </a:rPr>
              <a:t>Что скажешь ты тогда?</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1356359234"/>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1009</TotalTime>
  <Words>236</Words>
  <Application>Microsoft Macintosh PowerPoint</Application>
  <PresentationFormat>On-screen Show (16:9)</PresentationFormat>
  <Paragraphs>43</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87</cp:revision>
  <dcterms:modified xsi:type="dcterms:W3CDTF">2020-11-25T12:10:57Z</dcterms:modified>
</cp:coreProperties>
</file>