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69" r:id="rId3"/>
    <p:sldId id="267" r:id="rId4"/>
    <p:sldId id="276" r:id="rId5"/>
    <p:sldId id="277" r:id="rId6"/>
    <p:sldId id="284" r:id="rId7"/>
    <p:sldId id="285" r:id="rId8"/>
    <p:sldId id="280" r:id="rId9"/>
    <p:sldId id="286" r:id="rId10"/>
    <p:sldId id="287" r:id="rId11"/>
    <p:sldId id="283" r:id="rId12"/>
    <p:sldId id="290" r:id="rId13"/>
    <p:sldId id="289"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575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6704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710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6704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6704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9973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26704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94285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038671"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
        <p:nvSpPr>
          <p:cNvPr id="7" name="Biblical and Theological Foundations for…">
            <a:extLst>
              <a:ext uri="{FF2B5EF4-FFF2-40B4-BE49-F238E27FC236}">
                <a16:creationId xmlns="" xmlns:a16="http://schemas.microsoft.com/office/drawing/2014/main" id="{2720FD31-3CBB-49AD-9214-16A0454D9344}"/>
              </a:ext>
            </a:extLst>
          </p:cNvPr>
          <p:cNvSpPr txBox="1">
            <a:spLocks/>
          </p:cNvSpPr>
          <p:nvPr/>
        </p:nvSpPr>
        <p:spPr>
          <a:xfrm>
            <a:off x="1642534" y="561109"/>
            <a:ext cx="6152024" cy="16057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Есть вечной радости страна</a:t>
            </a:r>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69098" y="372490"/>
            <a:ext cx="7174902" cy="4480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7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100" b="1" dirty="0">
                <a:solidFill>
                  <a:schemeClr val="tx1"/>
                </a:solidFill>
                <a:latin typeface="Arial"/>
                <a:ea typeface="+mn-ea"/>
                <a:cs typeface="Arial"/>
              </a:rPr>
              <a:t>Припев: </a:t>
            </a:r>
          </a:p>
          <a:p>
            <a:pPr algn="l" defTabSz="685800">
              <a:spcBef>
                <a:spcPts val="1350"/>
              </a:spcBef>
              <a:buClr>
                <a:srgbClr val="595959"/>
              </a:buClr>
            </a:pPr>
            <a:r>
              <a:rPr lang="ru-RU" sz="5200" b="1" dirty="0">
                <a:solidFill>
                  <a:schemeClr val="tx1"/>
                </a:solidFill>
                <a:latin typeface="Arial"/>
                <a:ea typeface="+mn-ea"/>
                <a:cs typeface="Arial"/>
              </a:rPr>
              <a:t>Смотреть там </a:t>
            </a:r>
            <a:r>
              <a:rPr lang="ru-RU" sz="5200" b="1" dirty="0" smtClean="0">
                <a:solidFill>
                  <a:schemeClr val="tx1"/>
                </a:solidFill>
                <a:latin typeface="Arial"/>
                <a:ea typeface="+mn-ea"/>
                <a:cs typeface="Arial"/>
              </a:rPr>
              <a:t>будем</a:t>
            </a:r>
          </a:p>
          <a:p>
            <a:pPr algn="l" defTabSz="685800">
              <a:spcBef>
                <a:spcPts val="1350"/>
              </a:spcBef>
              <a:buClr>
                <a:srgbClr val="595959"/>
              </a:buClr>
            </a:pPr>
            <a:r>
              <a:rPr lang="ru-RU" sz="5200" b="1" dirty="0">
                <a:solidFill>
                  <a:schemeClr val="tx1"/>
                </a:solidFill>
                <a:latin typeface="Arial"/>
                <a:ea typeface="+mn-ea"/>
                <a:cs typeface="Arial"/>
              </a:rPr>
              <a:t>Б</a:t>
            </a:r>
            <a:r>
              <a:rPr lang="ru-RU" sz="5200" b="1" dirty="0" smtClean="0">
                <a:solidFill>
                  <a:schemeClr val="tx1"/>
                </a:solidFill>
                <a:latin typeface="Arial"/>
                <a:ea typeface="+mn-ea"/>
                <a:cs typeface="Arial"/>
              </a:rPr>
              <a:t>ез </a:t>
            </a:r>
            <a:r>
              <a:rPr lang="ru-RU" sz="5200" b="1" dirty="0">
                <a:solidFill>
                  <a:schemeClr val="tx1"/>
                </a:solidFill>
                <a:latin typeface="Arial"/>
                <a:ea typeface="+mn-ea"/>
                <a:cs typeface="Arial"/>
              </a:rPr>
              <a:t>конца,</a:t>
            </a:r>
          </a:p>
          <a:p>
            <a:pPr algn="l" defTabSz="685800">
              <a:spcBef>
                <a:spcPts val="1350"/>
              </a:spcBef>
              <a:buClr>
                <a:srgbClr val="595959"/>
              </a:buClr>
            </a:pPr>
            <a:r>
              <a:rPr lang="ru-RU" sz="5200" b="1" dirty="0">
                <a:solidFill>
                  <a:schemeClr val="tx1"/>
                </a:solidFill>
                <a:latin typeface="Arial"/>
                <a:ea typeface="+mn-ea"/>
                <a:cs typeface="Arial"/>
              </a:rPr>
              <a:t>Величье нашего Творца,</a:t>
            </a:r>
          </a:p>
          <a:p>
            <a:pPr algn="l" defTabSz="685800">
              <a:spcBef>
                <a:spcPts val="1350"/>
              </a:spcBef>
              <a:buClr>
                <a:srgbClr val="595959"/>
              </a:buClr>
            </a:pPr>
            <a:r>
              <a:rPr lang="ru-RU" sz="5200" b="1" dirty="0">
                <a:solidFill>
                  <a:schemeClr val="tx1"/>
                </a:solidFill>
                <a:latin typeface="Arial"/>
                <a:ea typeface="+mn-ea"/>
                <a:cs typeface="Arial"/>
              </a:rPr>
              <a:t>Там для </a:t>
            </a:r>
            <a:r>
              <a:rPr lang="ru-RU" sz="5200" b="1" dirty="0" smtClean="0">
                <a:solidFill>
                  <a:schemeClr val="tx1"/>
                </a:solidFill>
                <a:latin typeface="Arial"/>
                <a:ea typeface="+mn-ea"/>
                <a:cs typeface="Arial"/>
              </a:rPr>
              <a:t>меня </a:t>
            </a:r>
          </a:p>
          <a:p>
            <a:pPr algn="l" defTabSz="685800">
              <a:spcBef>
                <a:spcPts val="1350"/>
              </a:spcBef>
              <a:buClr>
                <a:srgbClr val="595959"/>
              </a:buClr>
            </a:pPr>
            <a:r>
              <a:rPr lang="ru-RU" sz="5200" b="1" dirty="0" smtClean="0">
                <a:solidFill>
                  <a:schemeClr val="tx1"/>
                </a:solidFill>
                <a:latin typeface="Arial"/>
                <a:ea typeface="+mn-ea"/>
                <a:cs typeface="Arial"/>
              </a:rPr>
              <a:t>Спаситель </a:t>
            </a:r>
            <a:r>
              <a:rPr lang="ru-RU" sz="5200" b="1" dirty="0">
                <a:solidFill>
                  <a:schemeClr val="tx1"/>
                </a:solidFill>
                <a:latin typeface="Arial"/>
                <a:ea typeface="+mn-ea"/>
                <a:cs typeface="Arial"/>
              </a:rPr>
              <a:t>мой</a:t>
            </a:r>
          </a:p>
          <a:p>
            <a:pPr algn="l" defTabSz="685800">
              <a:spcBef>
                <a:spcPts val="1350"/>
              </a:spcBef>
              <a:buClr>
                <a:srgbClr val="595959"/>
              </a:buClr>
            </a:pPr>
            <a:r>
              <a:rPr lang="ru-RU" sz="5200" b="1" dirty="0">
                <a:solidFill>
                  <a:schemeClr val="tx1"/>
                </a:solidFill>
                <a:latin typeface="Arial"/>
                <a:ea typeface="+mn-ea"/>
                <a:cs typeface="Arial"/>
              </a:rPr>
              <a:t>Устроил место и покой.</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879709324"/>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92275" y="451634"/>
            <a:ext cx="8359350" cy="370254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Там слава Божия царит,</a:t>
            </a:r>
          </a:p>
          <a:p>
            <a:pPr algn="l" defTabSz="685800">
              <a:spcBef>
                <a:spcPts val="1350"/>
              </a:spcBef>
              <a:buClr>
                <a:srgbClr val="595959"/>
              </a:buClr>
            </a:pPr>
            <a:r>
              <a:rPr lang="ru-RU" sz="4400" b="1" dirty="0">
                <a:solidFill>
                  <a:schemeClr val="tx1"/>
                </a:solidFill>
                <a:latin typeface="Arial"/>
                <a:ea typeface="+mn-ea"/>
                <a:cs typeface="Arial"/>
              </a:rPr>
              <a:t>Под сенью Бога там сокрыт,</a:t>
            </a:r>
          </a:p>
          <a:p>
            <a:pPr algn="l" defTabSz="685800">
              <a:spcBef>
                <a:spcPts val="1350"/>
              </a:spcBef>
              <a:buClr>
                <a:srgbClr val="595959"/>
              </a:buClr>
            </a:pPr>
            <a:r>
              <a:rPr lang="ru-RU" sz="4400" b="1" dirty="0">
                <a:solidFill>
                  <a:schemeClr val="tx1"/>
                </a:solidFill>
                <a:latin typeface="Arial"/>
                <a:ea typeface="+mn-ea"/>
                <a:cs typeface="Arial"/>
              </a:rPr>
              <a:t>Я буду счастлив без конца</a:t>
            </a:r>
          </a:p>
          <a:p>
            <a:pPr algn="l" defTabSz="685800">
              <a:spcBef>
                <a:spcPts val="1350"/>
              </a:spcBef>
              <a:buClr>
                <a:srgbClr val="595959"/>
              </a:buClr>
            </a:pPr>
            <a:r>
              <a:rPr lang="ru-RU" sz="4400" b="1" dirty="0">
                <a:solidFill>
                  <a:schemeClr val="tx1"/>
                </a:solidFill>
                <a:latin typeface="Arial"/>
                <a:ea typeface="+mn-ea"/>
                <a:cs typeface="Arial"/>
              </a:rPr>
              <a:t>И буду славить там Творца.</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2509917777"/>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771146"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 чудный край!</a:t>
            </a:r>
          </a:p>
          <a:p>
            <a:pPr algn="l" defTabSz="685800">
              <a:spcBef>
                <a:spcPts val="1350"/>
              </a:spcBef>
              <a:buClr>
                <a:srgbClr val="595959"/>
              </a:buClr>
            </a:pPr>
            <a:r>
              <a:rPr lang="ru-RU" sz="4400" b="1" dirty="0">
                <a:solidFill>
                  <a:schemeClr val="tx1"/>
                </a:solidFill>
                <a:latin typeface="Arial"/>
                <a:ea typeface="+mn-ea"/>
                <a:cs typeface="Arial"/>
              </a:rPr>
              <a:t>О дивный край!</a:t>
            </a:r>
          </a:p>
          <a:p>
            <a:pPr algn="l" defTabSz="685800">
              <a:spcBef>
                <a:spcPts val="1350"/>
              </a:spcBef>
              <a:buClr>
                <a:srgbClr val="595959"/>
              </a:buClr>
            </a:pPr>
            <a:r>
              <a:rPr lang="ru-RU" sz="4400" b="1" dirty="0">
                <a:solidFill>
                  <a:schemeClr val="tx1"/>
                </a:solidFill>
                <a:latin typeface="Arial"/>
                <a:ea typeface="+mn-ea"/>
                <a:cs typeface="Arial"/>
              </a:rPr>
              <a:t>Туда мы вскоре</a:t>
            </a:r>
          </a:p>
          <a:p>
            <a:pPr algn="l" defTabSz="685800">
              <a:spcBef>
                <a:spcPts val="1350"/>
              </a:spcBef>
              <a:buClr>
                <a:srgbClr val="595959"/>
              </a:buClr>
            </a:pPr>
            <a:r>
              <a:rPr lang="ru-RU" sz="4400" b="1" dirty="0">
                <a:solidFill>
                  <a:schemeClr val="tx1"/>
                </a:solidFill>
                <a:latin typeface="Arial"/>
                <a:ea typeface="+mn-ea"/>
                <a:cs typeface="Arial"/>
              </a:rPr>
              <a:t>Все войдём;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369025688"/>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69098" y="372490"/>
            <a:ext cx="7174902" cy="4480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7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100" b="1" dirty="0">
                <a:solidFill>
                  <a:schemeClr val="tx1"/>
                </a:solidFill>
                <a:latin typeface="Arial"/>
                <a:ea typeface="+mn-ea"/>
                <a:cs typeface="Arial"/>
              </a:rPr>
              <a:t>Припев: </a:t>
            </a:r>
          </a:p>
          <a:p>
            <a:pPr algn="l" defTabSz="685800">
              <a:spcBef>
                <a:spcPts val="1350"/>
              </a:spcBef>
              <a:buClr>
                <a:srgbClr val="595959"/>
              </a:buClr>
            </a:pPr>
            <a:r>
              <a:rPr lang="ru-RU" sz="5200" b="1" dirty="0">
                <a:solidFill>
                  <a:schemeClr val="tx1"/>
                </a:solidFill>
                <a:latin typeface="Arial"/>
                <a:ea typeface="+mn-ea"/>
                <a:cs typeface="Arial"/>
              </a:rPr>
              <a:t>Смотреть там </a:t>
            </a:r>
            <a:r>
              <a:rPr lang="ru-RU" sz="5200" b="1" dirty="0" smtClean="0">
                <a:solidFill>
                  <a:schemeClr val="tx1"/>
                </a:solidFill>
                <a:latin typeface="Arial"/>
                <a:ea typeface="+mn-ea"/>
                <a:cs typeface="Arial"/>
              </a:rPr>
              <a:t>будем</a:t>
            </a:r>
          </a:p>
          <a:p>
            <a:pPr algn="l" defTabSz="685800">
              <a:spcBef>
                <a:spcPts val="1350"/>
              </a:spcBef>
              <a:buClr>
                <a:srgbClr val="595959"/>
              </a:buClr>
            </a:pPr>
            <a:r>
              <a:rPr lang="ru-RU" sz="5200" b="1" dirty="0">
                <a:solidFill>
                  <a:schemeClr val="tx1"/>
                </a:solidFill>
                <a:latin typeface="Arial"/>
                <a:ea typeface="+mn-ea"/>
                <a:cs typeface="Arial"/>
              </a:rPr>
              <a:t>Б</a:t>
            </a:r>
            <a:r>
              <a:rPr lang="ru-RU" sz="5200" b="1" dirty="0" smtClean="0">
                <a:solidFill>
                  <a:schemeClr val="tx1"/>
                </a:solidFill>
                <a:latin typeface="Arial"/>
                <a:ea typeface="+mn-ea"/>
                <a:cs typeface="Arial"/>
              </a:rPr>
              <a:t>ез </a:t>
            </a:r>
            <a:r>
              <a:rPr lang="ru-RU" sz="5200" b="1" dirty="0">
                <a:solidFill>
                  <a:schemeClr val="tx1"/>
                </a:solidFill>
                <a:latin typeface="Arial"/>
                <a:ea typeface="+mn-ea"/>
                <a:cs typeface="Arial"/>
              </a:rPr>
              <a:t>конца,</a:t>
            </a:r>
          </a:p>
          <a:p>
            <a:pPr algn="l" defTabSz="685800">
              <a:spcBef>
                <a:spcPts val="1350"/>
              </a:spcBef>
              <a:buClr>
                <a:srgbClr val="595959"/>
              </a:buClr>
            </a:pPr>
            <a:r>
              <a:rPr lang="ru-RU" sz="5200" b="1" dirty="0">
                <a:solidFill>
                  <a:schemeClr val="tx1"/>
                </a:solidFill>
                <a:latin typeface="Arial"/>
                <a:ea typeface="+mn-ea"/>
                <a:cs typeface="Arial"/>
              </a:rPr>
              <a:t>Величье нашего Творца,</a:t>
            </a:r>
          </a:p>
          <a:p>
            <a:pPr algn="l" defTabSz="685800">
              <a:spcBef>
                <a:spcPts val="1350"/>
              </a:spcBef>
              <a:buClr>
                <a:srgbClr val="595959"/>
              </a:buClr>
            </a:pPr>
            <a:r>
              <a:rPr lang="ru-RU" sz="5200" b="1" dirty="0">
                <a:solidFill>
                  <a:schemeClr val="tx1"/>
                </a:solidFill>
                <a:latin typeface="Arial"/>
                <a:ea typeface="+mn-ea"/>
                <a:cs typeface="Arial"/>
              </a:rPr>
              <a:t>Там для </a:t>
            </a:r>
            <a:r>
              <a:rPr lang="ru-RU" sz="5200" b="1" dirty="0" smtClean="0">
                <a:solidFill>
                  <a:schemeClr val="tx1"/>
                </a:solidFill>
                <a:latin typeface="Arial"/>
                <a:ea typeface="+mn-ea"/>
                <a:cs typeface="Arial"/>
              </a:rPr>
              <a:t>меня </a:t>
            </a:r>
          </a:p>
          <a:p>
            <a:pPr algn="l" defTabSz="685800">
              <a:spcBef>
                <a:spcPts val="1350"/>
              </a:spcBef>
              <a:buClr>
                <a:srgbClr val="595959"/>
              </a:buClr>
            </a:pPr>
            <a:r>
              <a:rPr lang="ru-RU" sz="5200" b="1" dirty="0" smtClean="0">
                <a:solidFill>
                  <a:schemeClr val="tx1"/>
                </a:solidFill>
                <a:latin typeface="Arial"/>
                <a:ea typeface="+mn-ea"/>
                <a:cs typeface="Arial"/>
              </a:rPr>
              <a:t>Спаситель </a:t>
            </a:r>
            <a:r>
              <a:rPr lang="ru-RU" sz="5200" b="1" dirty="0">
                <a:solidFill>
                  <a:schemeClr val="tx1"/>
                </a:solidFill>
                <a:latin typeface="Arial"/>
                <a:ea typeface="+mn-ea"/>
                <a:cs typeface="Arial"/>
              </a:rPr>
              <a:t>мой</a:t>
            </a:r>
          </a:p>
          <a:p>
            <a:pPr algn="l" defTabSz="685800">
              <a:spcBef>
                <a:spcPts val="1350"/>
              </a:spcBef>
              <a:buClr>
                <a:srgbClr val="595959"/>
              </a:buClr>
            </a:pPr>
            <a:r>
              <a:rPr lang="ru-RU" sz="5200" b="1" dirty="0">
                <a:solidFill>
                  <a:schemeClr val="tx1"/>
                </a:solidFill>
                <a:latin typeface="Arial"/>
                <a:ea typeface="+mn-ea"/>
                <a:cs typeface="Arial"/>
              </a:rPr>
              <a:t>Устроил место и покой.</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879709324"/>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31657" y="451635"/>
            <a:ext cx="831996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Есть вечной радости страна,</a:t>
            </a:r>
          </a:p>
          <a:p>
            <a:pPr algn="l" defTabSz="685800">
              <a:spcBef>
                <a:spcPts val="1350"/>
              </a:spcBef>
              <a:buClr>
                <a:srgbClr val="595959"/>
              </a:buClr>
            </a:pPr>
            <a:r>
              <a:rPr lang="ru-RU" sz="4400" b="1" dirty="0">
                <a:solidFill>
                  <a:schemeClr val="tx1"/>
                </a:solidFill>
                <a:latin typeface="Arial"/>
                <a:ea typeface="+mn-ea"/>
                <a:cs typeface="Arial"/>
              </a:rPr>
              <a:t>Там счастье будет без конца;</a:t>
            </a:r>
          </a:p>
          <a:p>
            <a:pPr algn="l" defTabSz="685800">
              <a:spcBef>
                <a:spcPts val="1350"/>
              </a:spcBef>
              <a:buClr>
                <a:srgbClr val="595959"/>
              </a:buClr>
            </a:pPr>
            <a:r>
              <a:rPr lang="ru-RU" sz="4400" b="1" dirty="0">
                <a:solidFill>
                  <a:schemeClr val="tx1"/>
                </a:solidFill>
                <a:latin typeface="Arial"/>
                <a:ea typeface="+mn-ea"/>
                <a:cs typeface="Arial"/>
              </a:rPr>
              <a:t>Там будут радостные дни,</a:t>
            </a:r>
          </a:p>
          <a:p>
            <a:pPr algn="l" defTabSz="685800">
              <a:spcBef>
                <a:spcPts val="1350"/>
              </a:spcBef>
              <a:buClr>
                <a:srgbClr val="595959"/>
              </a:buClr>
            </a:pPr>
            <a:r>
              <a:rPr lang="ru-RU" sz="4400" b="1" dirty="0">
                <a:solidFill>
                  <a:schemeClr val="tx1"/>
                </a:solidFill>
                <a:latin typeface="Arial"/>
                <a:ea typeface="+mn-ea"/>
                <a:cs typeface="Arial"/>
              </a:rPr>
              <a:t>Там никогда не будет тьмы.</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771146"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 чудный край!</a:t>
            </a:r>
          </a:p>
          <a:p>
            <a:pPr algn="l" defTabSz="685800">
              <a:spcBef>
                <a:spcPts val="1350"/>
              </a:spcBef>
              <a:buClr>
                <a:srgbClr val="595959"/>
              </a:buClr>
            </a:pPr>
            <a:r>
              <a:rPr lang="ru-RU" sz="4400" b="1" dirty="0">
                <a:solidFill>
                  <a:schemeClr val="tx1"/>
                </a:solidFill>
                <a:latin typeface="Arial"/>
                <a:ea typeface="+mn-ea"/>
                <a:cs typeface="Arial"/>
              </a:rPr>
              <a:t>О дивный край!</a:t>
            </a:r>
          </a:p>
          <a:p>
            <a:pPr algn="l" defTabSz="685800">
              <a:spcBef>
                <a:spcPts val="1350"/>
              </a:spcBef>
              <a:buClr>
                <a:srgbClr val="595959"/>
              </a:buClr>
            </a:pPr>
            <a:r>
              <a:rPr lang="ru-RU" sz="4400" b="1" dirty="0">
                <a:solidFill>
                  <a:schemeClr val="tx1"/>
                </a:solidFill>
                <a:latin typeface="Arial"/>
                <a:ea typeface="+mn-ea"/>
                <a:cs typeface="Arial"/>
              </a:rPr>
              <a:t>Туда мы вскоре</a:t>
            </a:r>
          </a:p>
          <a:p>
            <a:pPr algn="l" defTabSz="685800">
              <a:spcBef>
                <a:spcPts val="1350"/>
              </a:spcBef>
              <a:buClr>
                <a:srgbClr val="595959"/>
              </a:buClr>
            </a:pPr>
            <a:r>
              <a:rPr lang="ru-RU" sz="4400" b="1" dirty="0">
                <a:solidFill>
                  <a:schemeClr val="tx1"/>
                </a:solidFill>
                <a:latin typeface="Arial"/>
                <a:ea typeface="+mn-ea"/>
                <a:cs typeface="Arial"/>
              </a:rPr>
              <a:t>Все войдём;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69098" y="372490"/>
            <a:ext cx="7669638" cy="4480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0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400" b="1" dirty="0" smtClean="0">
                <a:solidFill>
                  <a:schemeClr val="tx1"/>
                </a:solidFill>
                <a:latin typeface="Arial"/>
                <a:ea typeface="+mn-ea"/>
                <a:cs typeface="Arial"/>
              </a:rPr>
              <a:t>Припев: </a:t>
            </a:r>
          </a:p>
          <a:p>
            <a:pPr algn="l" defTabSz="685800">
              <a:spcBef>
                <a:spcPts val="1350"/>
              </a:spcBef>
              <a:buClr>
                <a:srgbClr val="595959"/>
              </a:buClr>
            </a:pPr>
            <a:r>
              <a:rPr lang="ru-RU" sz="5700" b="1" dirty="0">
                <a:solidFill>
                  <a:schemeClr val="tx1"/>
                </a:solidFill>
                <a:latin typeface="Arial"/>
                <a:ea typeface="+mn-ea"/>
                <a:cs typeface="Arial"/>
              </a:rPr>
              <a:t>Смотреть там </a:t>
            </a:r>
            <a:r>
              <a:rPr lang="ru-RU" sz="5700" b="1" dirty="0" smtClean="0">
                <a:solidFill>
                  <a:schemeClr val="tx1"/>
                </a:solidFill>
                <a:latin typeface="Arial"/>
                <a:ea typeface="+mn-ea"/>
                <a:cs typeface="Arial"/>
              </a:rPr>
              <a:t>будем</a:t>
            </a:r>
          </a:p>
          <a:p>
            <a:pPr algn="l" defTabSz="685800">
              <a:spcBef>
                <a:spcPts val="1350"/>
              </a:spcBef>
              <a:buClr>
                <a:srgbClr val="595959"/>
              </a:buClr>
            </a:pPr>
            <a:r>
              <a:rPr lang="ru-RU" sz="5700" b="1" dirty="0">
                <a:solidFill>
                  <a:schemeClr val="tx1"/>
                </a:solidFill>
                <a:latin typeface="Arial"/>
                <a:ea typeface="+mn-ea"/>
                <a:cs typeface="Arial"/>
              </a:rPr>
              <a:t>Б</a:t>
            </a:r>
            <a:r>
              <a:rPr lang="ru-RU" sz="5700" b="1" dirty="0" smtClean="0">
                <a:solidFill>
                  <a:schemeClr val="tx1"/>
                </a:solidFill>
                <a:latin typeface="Arial"/>
                <a:ea typeface="+mn-ea"/>
                <a:cs typeface="Arial"/>
              </a:rPr>
              <a:t>ез </a:t>
            </a:r>
            <a:r>
              <a:rPr lang="ru-RU" sz="5700" b="1" dirty="0">
                <a:solidFill>
                  <a:schemeClr val="tx1"/>
                </a:solidFill>
                <a:latin typeface="Arial"/>
                <a:ea typeface="+mn-ea"/>
                <a:cs typeface="Arial"/>
              </a:rPr>
              <a:t>конца,</a:t>
            </a:r>
          </a:p>
          <a:p>
            <a:pPr algn="l" defTabSz="685800">
              <a:spcBef>
                <a:spcPts val="1350"/>
              </a:spcBef>
              <a:buClr>
                <a:srgbClr val="595959"/>
              </a:buClr>
            </a:pPr>
            <a:r>
              <a:rPr lang="ru-RU" sz="5700" b="1" dirty="0">
                <a:solidFill>
                  <a:schemeClr val="tx1"/>
                </a:solidFill>
                <a:latin typeface="Arial"/>
                <a:ea typeface="+mn-ea"/>
                <a:cs typeface="Arial"/>
              </a:rPr>
              <a:t>Величье нашего Творца,</a:t>
            </a:r>
          </a:p>
          <a:p>
            <a:pPr algn="l" defTabSz="685800">
              <a:spcBef>
                <a:spcPts val="1350"/>
              </a:spcBef>
              <a:buClr>
                <a:srgbClr val="595959"/>
              </a:buClr>
            </a:pPr>
            <a:r>
              <a:rPr lang="ru-RU" sz="5700" b="1" dirty="0">
                <a:solidFill>
                  <a:schemeClr val="tx1"/>
                </a:solidFill>
                <a:latin typeface="Arial"/>
                <a:ea typeface="+mn-ea"/>
                <a:cs typeface="Arial"/>
              </a:rPr>
              <a:t>Там для </a:t>
            </a:r>
            <a:r>
              <a:rPr lang="ru-RU" sz="5700" b="1" dirty="0" smtClean="0">
                <a:solidFill>
                  <a:schemeClr val="tx1"/>
                </a:solidFill>
                <a:latin typeface="Arial"/>
                <a:ea typeface="+mn-ea"/>
                <a:cs typeface="Arial"/>
              </a:rPr>
              <a:t>меня </a:t>
            </a:r>
          </a:p>
          <a:p>
            <a:pPr algn="l" defTabSz="685800">
              <a:spcBef>
                <a:spcPts val="1350"/>
              </a:spcBef>
              <a:buClr>
                <a:srgbClr val="595959"/>
              </a:buClr>
            </a:pPr>
            <a:r>
              <a:rPr lang="ru-RU" sz="5700" b="1" dirty="0" smtClean="0">
                <a:solidFill>
                  <a:schemeClr val="tx1"/>
                </a:solidFill>
                <a:latin typeface="Arial"/>
                <a:ea typeface="+mn-ea"/>
                <a:cs typeface="Arial"/>
              </a:rPr>
              <a:t>Спаситель </a:t>
            </a:r>
            <a:r>
              <a:rPr lang="ru-RU" sz="5700" b="1" dirty="0">
                <a:solidFill>
                  <a:schemeClr val="tx1"/>
                </a:solidFill>
                <a:latin typeface="Arial"/>
                <a:ea typeface="+mn-ea"/>
                <a:cs typeface="Arial"/>
              </a:rPr>
              <a:t>мой</a:t>
            </a:r>
          </a:p>
          <a:p>
            <a:pPr algn="l" defTabSz="685800">
              <a:spcBef>
                <a:spcPts val="1350"/>
              </a:spcBef>
              <a:buClr>
                <a:srgbClr val="595959"/>
              </a:buClr>
            </a:pPr>
            <a:r>
              <a:rPr lang="ru-RU" sz="5700" b="1" dirty="0">
                <a:solidFill>
                  <a:schemeClr val="tx1"/>
                </a:solidFill>
                <a:latin typeface="Arial"/>
                <a:ea typeface="+mn-ea"/>
                <a:cs typeface="Arial"/>
              </a:rPr>
              <a:t>Устроил место и покой.</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84600072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01872" y="303975"/>
            <a:ext cx="845118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400" b="1" dirty="0">
                <a:solidFill>
                  <a:schemeClr val="tx1"/>
                </a:solidFill>
                <a:latin typeface="Arial"/>
                <a:ea typeface="+mn-ea"/>
                <a:cs typeface="Arial"/>
              </a:rPr>
              <a:t>Там мой Спаситель </a:t>
            </a:r>
            <a:endParaRPr lang="ru-RU" sz="44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400" b="1" dirty="0">
                <a:solidFill>
                  <a:schemeClr val="tx1"/>
                </a:solidFill>
                <a:latin typeface="Arial"/>
                <a:ea typeface="+mn-ea"/>
                <a:cs typeface="Arial"/>
              </a:rPr>
              <a:t>Б</a:t>
            </a:r>
            <a:r>
              <a:rPr lang="ru-RU" sz="4400" b="1" dirty="0" smtClean="0">
                <a:solidFill>
                  <a:schemeClr val="tx1"/>
                </a:solidFill>
                <a:latin typeface="Arial"/>
                <a:ea typeface="+mn-ea"/>
                <a:cs typeface="Arial"/>
              </a:rPr>
              <a:t>удет </a:t>
            </a:r>
            <a:r>
              <a:rPr lang="ru-RU" sz="4400" b="1" dirty="0">
                <a:solidFill>
                  <a:schemeClr val="tx1"/>
                </a:solidFill>
                <a:latin typeface="Arial"/>
                <a:ea typeface="+mn-ea"/>
                <a:cs typeface="Arial"/>
              </a:rPr>
              <a:t>жить,</a:t>
            </a:r>
          </a:p>
          <a:p>
            <a:pPr algn="l" defTabSz="685800">
              <a:lnSpc>
                <a:spcPct val="90000"/>
              </a:lnSpc>
              <a:spcBef>
                <a:spcPts val="1350"/>
              </a:spcBef>
              <a:buClr>
                <a:srgbClr val="595959"/>
              </a:buClr>
            </a:pPr>
            <a:r>
              <a:rPr lang="ru-RU" sz="4400" b="1" dirty="0">
                <a:solidFill>
                  <a:schemeClr val="tx1"/>
                </a:solidFill>
                <a:latin typeface="Arial"/>
                <a:ea typeface="+mn-ea"/>
                <a:cs typeface="Arial"/>
              </a:rPr>
              <a:t>Я буду там Его хвалить;</a:t>
            </a:r>
          </a:p>
          <a:p>
            <a:pPr algn="l" defTabSz="685800">
              <a:lnSpc>
                <a:spcPct val="90000"/>
              </a:lnSpc>
              <a:spcBef>
                <a:spcPts val="1350"/>
              </a:spcBef>
              <a:buClr>
                <a:srgbClr val="595959"/>
              </a:buClr>
            </a:pPr>
            <a:r>
              <a:rPr lang="ru-RU" sz="4400" b="1" dirty="0">
                <a:solidFill>
                  <a:schemeClr val="tx1"/>
                </a:solidFill>
                <a:latin typeface="Arial"/>
                <a:ea typeface="+mn-ea"/>
                <a:cs typeface="Arial"/>
              </a:rPr>
              <a:t>Найду я там покой душе —</a:t>
            </a:r>
          </a:p>
          <a:p>
            <a:pPr algn="l" defTabSz="685800">
              <a:lnSpc>
                <a:spcPct val="90000"/>
              </a:lnSpc>
              <a:spcBef>
                <a:spcPts val="1350"/>
              </a:spcBef>
              <a:buClr>
                <a:srgbClr val="595959"/>
              </a:buClr>
            </a:pPr>
            <a:r>
              <a:rPr lang="ru-RU" sz="4400" b="1" dirty="0">
                <a:solidFill>
                  <a:schemeClr val="tx1"/>
                </a:solidFill>
                <a:latin typeface="Arial"/>
                <a:ea typeface="+mn-ea"/>
                <a:cs typeface="Arial"/>
              </a:rPr>
              <a:t>В небесной </a:t>
            </a:r>
            <a:endParaRPr lang="ru-RU" sz="44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400" b="1" dirty="0">
                <a:solidFill>
                  <a:schemeClr val="tx1"/>
                </a:solidFill>
                <a:latin typeface="Arial"/>
                <a:ea typeface="+mn-ea"/>
                <a:cs typeface="Arial"/>
              </a:rPr>
              <a:t>Р</a:t>
            </a:r>
            <a:r>
              <a:rPr lang="ru-RU" sz="4400" b="1" dirty="0" smtClean="0">
                <a:solidFill>
                  <a:schemeClr val="tx1"/>
                </a:solidFill>
                <a:latin typeface="Arial"/>
                <a:ea typeface="+mn-ea"/>
                <a:cs typeface="Arial"/>
              </a:rPr>
              <a:t>адостной </a:t>
            </a:r>
            <a:r>
              <a:rPr lang="ru-RU" sz="4400" b="1" dirty="0">
                <a:solidFill>
                  <a:schemeClr val="tx1"/>
                </a:solidFill>
                <a:latin typeface="Arial"/>
                <a:ea typeface="+mn-ea"/>
                <a:cs typeface="Arial"/>
              </a:rPr>
              <a:t>стране.</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87933445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771146"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 чудный край!</a:t>
            </a:r>
          </a:p>
          <a:p>
            <a:pPr algn="l" defTabSz="685800">
              <a:spcBef>
                <a:spcPts val="1350"/>
              </a:spcBef>
              <a:buClr>
                <a:srgbClr val="595959"/>
              </a:buClr>
            </a:pPr>
            <a:r>
              <a:rPr lang="ru-RU" sz="4400" b="1" dirty="0">
                <a:solidFill>
                  <a:schemeClr val="tx1"/>
                </a:solidFill>
                <a:latin typeface="Arial"/>
                <a:ea typeface="+mn-ea"/>
                <a:cs typeface="Arial"/>
              </a:rPr>
              <a:t>О дивный край!</a:t>
            </a:r>
          </a:p>
          <a:p>
            <a:pPr algn="l" defTabSz="685800">
              <a:spcBef>
                <a:spcPts val="1350"/>
              </a:spcBef>
              <a:buClr>
                <a:srgbClr val="595959"/>
              </a:buClr>
            </a:pPr>
            <a:r>
              <a:rPr lang="ru-RU" sz="4400" b="1" dirty="0">
                <a:solidFill>
                  <a:schemeClr val="tx1"/>
                </a:solidFill>
                <a:latin typeface="Arial"/>
                <a:ea typeface="+mn-ea"/>
                <a:cs typeface="Arial"/>
              </a:rPr>
              <a:t>Туда мы вскоре</a:t>
            </a:r>
          </a:p>
          <a:p>
            <a:pPr algn="l" defTabSz="685800">
              <a:spcBef>
                <a:spcPts val="1350"/>
              </a:spcBef>
              <a:buClr>
                <a:srgbClr val="595959"/>
              </a:buClr>
            </a:pPr>
            <a:r>
              <a:rPr lang="ru-RU" sz="4400" b="1" dirty="0">
                <a:solidFill>
                  <a:schemeClr val="tx1"/>
                </a:solidFill>
                <a:latin typeface="Arial"/>
                <a:ea typeface="+mn-ea"/>
                <a:cs typeface="Arial"/>
              </a:rPr>
              <a:t>Все войдём;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56186140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69098" y="372490"/>
            <a:ext cx="7174902" cy="448061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77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100" b="1" dirty="0">
                <a:solidFill>
                  <a:schemeClr val="tx1"/>
                </a:solidFill>
                <a:latin typeface="Arial"/>
                <a:ea typeface="+mn-ea"/>
                <a:cs typeface="Arial"/>
              </a:rPr>
              <a:t>Припев: </a:t>
            </a:r>
          </a:p>
          <a:p>
            <a:pPr algn="l" defTabSz="685800">
              <a:spcBef>
                <a:spcPts val="1350"/>
              </a:spcBef>
              <a:buClr>
                <a:srgbClr val="595959"/>
              </a:buClr>
            </a:pPr>
            <a:r>
              <a:rPr lang="ru-RU" sz="5200" b="1" dirty="0">
                <a:solidFill>
                  <a:schemeClr val="tx1"/>
                </a:solidFill>
                <a:latin typeface="Arial"/>
                <a:ea typeface="+mn-ea"/>
                <a:cs typeface="Arial"/>
              </a:rPr>
              <a:t>Смотреть там </a:t>
            </a:r>
            <a:r>
              <a:rPr lang="ru-RU" sz="5200" b="1" dirty="0" smtClean="0">
                <a:solidFill>
                  <a:schemeClr val="tx1"/>
                </a:solidFill>
                <a:latin typeface="Arial"/>
                <a:ea typeface="+mn-ea"/>
                <a:cs typeface="Arial"/>
              </a:rPr>
              <a:t>будем</a:t>
            </a:r>
          </a:p>
          <a:p>
            <a:pPr algn="l" defTabSz="685800">
              <a:spcBef>
                <a:spcPts val="1350"/>
              </a:spcBef>
              <a:buClr>
                <a:srgbClr val="595959"/>
              </a:buClr>
            </a:pPr>
            <a:r>
              <a:rPr lang="ru-RU" sz="5200" b="1" dirty="0">
                <a:solidFill>
                  <a:schemeClr val="tx1"/>
                </a:solidFill>
                <a:latin typeface="Arial"/>
                <a:ea typeface="+mn-ea"/>
                <a:cs typeface="Arial"/>
              </a:rPr>
              <a:t>Б</a:t>
            </a:r>
            <a:r>
              <a:rPr lang="ru-RU" sz="5200" b="1" dirty="0" smtClean="0">
                <a:solidFill>
                  <a:schemeClr val="tx1"/>
                </a:solidFill>
                <a:latin typeface="Arial"/>
                <a:ea typeface="+mn-ea"/>
                <a:cs typeface="Arial"/>
              </a:rPr>
              <a:t>ез </a:t>
            </a:r>
            <a:r>
              <a:rPr lang="ru-RU" sz="5200" b="1" dirty="0">
                <a:solidFill>
                  <a:schemeClr val="tx1"/>
                </a:solidFill>
                <a:latin typeface="Arial"/>
                <a:ea typeface="+mn-ea"/>
                <a:cs typeface="Arial"/>
              </a:rPr>
              <a:t>конца,</a:t>
            </a:r>
          </a:p>
          <a:p>
            <a:pPr algn="l" defTabSz="685800">
              <a:spcBef>
                <a:spcPts val="1350"/>
              </a:spcBef>
              <a:buClr>
                <a:srgbClr val="595959"/>
              </a:buClr>
            </a:pPr>
            <a:r>
              <a:rPr lang="ru-RU" sz="5200" b="1" dirty="0">
                <a:solidFill>
                  <a:schemeClr val="tx1"/>
                </a:solidFill>
                <a:latin typeface="Arial"/>
                <a:ea typeface="+mn-ea"/>
                <a:cs typeface="Arial"/>
              </a:rPr>
              <a:t>Величье нашего Творца,</a:t>
            </a:r>
          </a:p>
          <a:p>
            <a:pPr algn="l" defTabSz="685800">
              <a:spcBef>
                <a:spcPts val="1350"/>
              </a:spcBef>
              <a:buClr>
                <a:srgbClr val="595959"/>
              </a:buClr>
            </a:pPr>
            <a:r>
              <a:rPr lang="ru-RU" sz="5200" b="1" dirty="0">
                <a:solidFill>
                  <a:schemeClr val="tx1"/>
                </a:solidFill>
                <a:latin typeface="Arial"/>
                <a:ea typeface="+mn-ea"/>
                <a:cs typeface="Arial"/>
              </a:rPr>
              <a:t>Там для </a:t>
            </a:r>
            <a:r>
              <a:rPr lang="ru-RU" sz="5200" b="1" dirty="0" smtClean="0">
                <a:solidFill>
                  <a:schemeClr val="tx1"/>
                </a:solidFill>
                <a:latin typeface="Arial"/>
                <a:ea typeface="+mn-ea"/>
                <a:cs typeface="Arial"/>
              </a:rPr>
              <a:t>меня </a:t>
            </a:r>
          </a:p>
          <a:p>
            <a:pPr algn="l" defTabSz="685800">
              <a:spcBef>
                <a:spcPts val="1350"/>
              </a:spcBef>
              <a:buClr>
                <a:srgbClr val="595959"/>
              </a:buClr>
            </a:pPr>
            <a:r>
              <a:rPr lang="ru-RU" sz="5200" b="1" dirty="0" smtClean="0">
                <a:solidFill>
                  <a:schemeClr val="tx1"/>
                </a:solidFill>
                <a:latin typeface="Arial"/>
                <a:ea typeface="+mn-ea"/>
                <a:cs typeface="Arial"/>
              </a:rPr>
              <a:t>Спаситель </a:t>
            </a:r>
            <a:r>
              <a:rPr lang="ru-RU" sz="5200" b="1" dirty="0">
                <a:solidFill>
                  <a:schemeClr val="tx1"/>
                </a:solidFill>
                <a:latin typeface="Arial"/>
                <a:ea typeface="+mn-ea"/>
                <a:cs typeface="Arial"/>
              </a:rPr>
              <a:t>мой</a:t>
            </a:r>
          </a:p>
          <a:p>
            <a:pPr algn="l" defTabSz="685800">
              <a:spcBef>
                <a:spcPts val="1350"/>
              </a:spcBef>
              <a:buClr>
                <a:srgbClr val="595959"/>
              </a:buClr>
            </a:pPr>
            <a:r>
              <a:rPr lang="ru-RU" sz="5200" b="1" dirty="0">
                <a:solidFill>
                  <a:schemeClr val="tx1"/>
                </a:solidFill>
                <a:latin typeface="Arial"/>
                <a:ea typeface="+mn-ea"/>
                <a:cs typeface="Arial"/>
              </a:rPr>
              <a:t>Устроил место и покой.</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87970932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92376" y="451635"/>
            <a:ext cx="866068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400" b="1" dirty="0">
                <a:solidFill>
                  <a:schemeClr val="tx1"/>
                </a:solidFill>
                <a:latin typeface="Arial"/>
                <a:ea typeface="+mn-ea"/>
                <a:cs typeface="Arial"/>
              </a:rPr>
              <a:t>Цветов душистых чудный вид</a:t>
            </a:r>
          </a:p>
          <a:p>
            <a:pPr algn="l" defTabSz="685800">
              <a:lnSpc>
                <a:spcPct val="90000"/>
              </a:lnSpc>
              <a:spcBef>
                <a:spcPts val="1350"/>
              </a:spcBef>
              <a:buClr>
                <a:srgbClr val="595959"/>
              </a:buClr>
            </a:pPr>
            <a:r>
              <a:rPr lang="ru-RU" sz="4400" b="1" dirty="0">
                <a:solidFill>
                  <a:schemeClr val="tx1"/>
                </a:solidFill>
                <a:latin typeface="Arial"/>
                <a:ea typeface="+mn-ea"/>
                <a:cs typeface="Arial"/>
              </a:rPr>
              <a:t>Восторженный наш </a:t>
            </a:r>
            <a:endParaRPr lang="ru-RU" sz="4400" b="1" dirty="0" smtClean="0">
              <a:solidFill>
                <a:schemeClr val="tx1"/>
              </a:solidFill>
              <a:latin typeface="Arial"/>
              <a:ea typeface="+mn-ea"/>
              <a:cs typeface="Arial"/>
            </a:endParaRPr>
          </a:p>
          <a:p>
            <a:pPr algn="l" defTabSz="685800">
              <a:lnSpc>
                <a:spcPct val="90000"/>
              </a:lnSpc>
              <a:spcBef>
                <a:spcPts val="1350"/>
              </a:spcBef>
              <a:buClr>
                <a:srgbClr val="595959"/>
              </a:buClr>
            </a:pPr>
            <a:r>
              <a:rPr lang="ru-RU" sz="4400" b="1" dirty="0">
                <a:solidFill>
                  <a:schemeClr val="tx1"/>
                </a:solidFill>
                <a:latin typeface="Arial"/>
                <a:ea typeface="+mn-ea"/>
                <a:cs typeface="Arial"/>
              </a:rPr>
              <a:t>В</a:t>
            </a:r>
            <a:r>
              <a:rPr lang="ru-RU" sz="4400" b="1" dirty="0" smtClean="0">
                <a:solidFill>
                  <a:schemeClr val="tx1"/>
                </a:solidFill>
                <a:latin typeface="Arial"/>
                <a:ea typeface="+mn-ea"/>
                <a:cs typeface="Arial"/>
              </a:rPr>
              <a:t>зор </a:t>
            </a:r>
            <a:r>
              <a:rPr lang="ru-RU" sz="4400" b="1" dirty="0">
                <a:solidFill>
                  <a:schemeClr val="tx1"/>
                </a:solidFill>
                <a:latin typeface="Arial"/>
                <a:ea typeface="+mn-ea"/>
                <a:cs typeface="Arial"/>
              </a:rPr>
              <a:t>пленит,</a:t>
            </a:r>
          </a:p>
          <a:p>
            <a:pPr algn="l" defTabSz="685800">
              <a:lnSpc>
                <a:spcPct val="90000"/>
              </a:lnSpc>
              <a:spcBef>
                <a:spcPts val="1350"/>
              </a:spcBef>
              <a:buClr>
                <a:srgbClr val="595959"/>
              </a:buClr>
            </a:pPr>
            <a:r>
              <a:rPr lang="ru-RU" sz="4400" b="1" dirty="0">
                <a:solidFill>
                  <a:schemeClr val="tx1"/>
                </a:solidFill>
                <a:latin typeface="Arial"/>
                <a:ea typeface="+mn-ea"/>
                <a:cs typeface="Arial"/>
              </a:rPr>
              <a:t>И древо жизни там растёт,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Поток живой воды течёт.</a:t>
            </a:r>
          </a:p>
        </p:txBody>
      </p:sp>
    </p:spTree>
    <p:extLst>
      <p:ext uri="{BB962C8B-B14F-4D97-AF65-F5344CB8AC3E}">
        <p14:creationId xmlns:p14="http://schemas.microsoft.com/office/powerpoint/2010/main" val="3193789672"/>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771146"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О чудный край!</a:t>
            </a:r>
          </a:p>
          <a:p>
            <a:pPr algn="l" defTabSz="685800">
              <a:spcBef>
                <a:spcPts val="1350"/>
              </a:spcBef>
              <a:buClr>
                <a:srgbClr val="595959"/>
              </a:buClr>
            </a:pPr>
            <a:r>
              <a:rPr lang="ru-RU" sz="4400" b="1" dirty="0">
                <a:solidFill>
                  <a:schemeClr val="tx1"/>
                </a:solidFill>
                <a:latin typeface="Arial"/>
                <a:ea typeface="+mn-ea"/>
                <a:cs typeface="Arial"/>
              </a:rPr>
              <a:t>О дивный край!</a:t>
            </a:r>
          </a:p>
          <a:p>
            <a:pPr algn="l" defTabSz="685800">
              <a:spcBef>
                <a:spcPts val="1350"/>
              </a:spcBef>
              <a:buClr>
                <a:srgbClr val="595959"/>
              </a:buClr>
            </a:pPr>
            <a:r>
              <a:rPr lang="ru-RU" sz="4400" b="1" dirty="0">
                <a:solidFill>
                  <a:schemeClr val="tx1"/>
                </a:solidFill>
                <a:latin typeface="Arial"/>
                <a:ea typeface="+mn-ea"/>
                <a:cs typeface="Arial"/>
              </a:rPr>
              <a:t>Туда мы вскоре</a:t>
            </a:r>
          </a:p>
          <a:p>
            <a:pPr algn="l" defTabSz="685800">
              <a:spcBef>
                <a:spcPts val="1350"/>
              </a:spcBef>
              <a:buClr>
                <a:srgbClr val="595959"/>
              </a:buClr>
            </a:pPr>
            <a:r>
              <a:rPr lang="ru-RU" sz="4400" b="1" dirty="0">
                <a:solidFill>
                  <a:schemeClr val="tx1"/>
                </a:solidFill>
                <a:latin typeface="Arial"/>
                <a:ea typeface="+mn-ea"/>
                <a:cs typeface="Arial"/>
              </a:rPr>
              <a:t>Все войдём;</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56186140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1034</TotalTime>
  <Words>243</Words>
  <Application>Microsoft Macintosh PowerPoint</Application>
  <PresentationFormat>On-screen Show (16:9)</PresentationFormat>
  <Paragraphs>68</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93</cp:revision>
  <dcterms:modified xsi:type="dcterms:W3CDTF">2020-11-25T12:58:15Z</dcterms:modified>
</cp:coreProperties>
</file>