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77" r:id="rId5"/>
    <p:sldId id="278" r:id="rId6"/>
    <p:sldId id="279" r:id="rId7"/>
    <p:sldId id="28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3200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07286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2355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1016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7597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1768820"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80951" y="493516"/>
            <a:ext cx="654995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Слышите ль Господень призыв?</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84200" y="451635"/>
            <a:ext cx="8286528"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400" b="1" dirty="0">
                <a:solidFill>
                  <a:schemeClr val="tx1"/>
                </a:solidFill>
                <a:latin typeface="Arial"/>
                <a:ea typeface="+mn-ea"/>
                <a:cs typeface="Arial"/>
              </a:rPr>
              <a:t>Слышите ль</a:t>
            </a:r>
          </a:p>
          <a:p>
            <a:pPr algn="r" defTabSz="685800">
              <a:lnSpc>
                <a:spcPct val="80000"/>
              </a:lnSpc>
              <a:spcBef>
                <a:spcPts val="1350"/>
              </a:spcBef>
              <a:buClr>
                <a:srgbClr val="595959"/>
              </a:buClr>
            </a:pPr>
            <a:r>
              <a:rPr lang="ru-RU" sz="4400" b="1" dirty="0">
                <a:solidFill>
                  <a:schemeClr val="tx1"/>
                </a:solidFill>
                <a:latin typeface="Arial"/>
                <a:ea typeface="+mn-ea"/>
                <a:cs typeface="Arial"/>
              </a:rPr>
              <a:t>Господень призыв:</a:t>
            </a:r>
          </a:p>
          <a:p>
            <a:pPr algn="l" defTabSz="685800">
              <a:lnSpc>
                <a:spcPct val="80000"/>
              </a:lnSpc>
              <a:spcBef>
                <a:spcPts val="1350"/>
              </a:spcBef>
              <a:buClr>
                <a:srgbClr val="595959"/>
              </a:buClr>
            </a:pPr>
            <a:r>
              <a:rPr lang="ru-RU" sz="4400" b="1" dirty="0">
                <a:solidFill>
                  <a:schemeClr val="tx1"/>
                </a:solidFill>
                <a:latin typeface="Arial"/>
                <a:ea typeface="+mn-ea"/>
                <a:cs typeface="Arial"/>
              </a:rPr>
              <a:t>«Кто Христу служить готов?»</a:t>
            </a:r>
          </a:p>
          <a:p>
            <a:pPr algn="l" defTabSz="685800">
              <a:lnSpc>
                <a:spcPct val="80000"/>
              </a:lnSpc>
              <a:spcBef>
                <a:spcPts val="1350"/>
              </a:spcBef>
              <a:buClr>
                <a:srgbClr val="595959"/>
              </a:buClr>
            </a:pPr>
            <a:r>
              <a:rPr lang="ru-RU" sz="4400" b="1" dirty="0">
                <a:solidFill>
                  <a:schemeClr val="tx1"/>
                </a:solidFill>
                <a:latin typeface="Arial"/>
                <a:ea typeface="+mn-ea"/>
                <a:cs typeface="Arial"/>
              </a:rPr>
              <a:t>Жатвы много созревает,</a:t>
            </a:r>
          </a:p>
          <a:p>
            <a:pPr algn="l" defTabSz="685800">
              <a:lnSpc>
                <a:spcPct val="80000"/>
              </a:lnSpc>
              <a:spcBef>
                <a:spcPts val="1350"/>
              </a:spcBef>
              <a:buClr>
                <a:srgbClr val="595959"/>
              </a:buClr>
            </a:pPr>
            <a:r>
              <a:rPr lang="ru-RU" sz="4400" b="1" dirty="0">
                <a:solidFill>
                  <a:schemeClr val="tx1"/>
                </a:solidFill>
                <a:latin typeface="Arial"/>
                <a:ea typeface="+mn-ea"/>
                <a:cs typeface="Arial"/>
              </a:rPr>
              <a:t>Жатва делателей ждёт.</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26533" y="451635"/>
            <a:ext cx="820186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Бог награду обещает,</a:t>
            </a:r>
          </a:p>
          <a:p>
            <a:pPr algn="l" defTabSz="685800">
              <a:spcBef>
                <a:spcPts val="1350"/>
              </a:spcBef>
              <a:buClr>
                <a:srgbClr val="595959"/>
              </a:buClr>
            </a:pPr>
            <a:r>
              <a:rPr lang="ru-RU" sz="4400" b="1" dirty="0">
                <a:solidFill>
                  <a:schemeClr val="tx1"/>
                </a:solidFill>
                <a:latin typeface="Arial"/>
                <a:ea typeface="+mn-ea"/>
                <a:cs typeface="Arial"/>
              </a:rPr>
              <a:t>Громко всех зовёт к Себе;</a:t>
            </a:r>
          </a:p>
          <a:p>
            <a:pPr algn="l" defTabSz="685800">
              <a:spcBef>
                <a:spcPts val="1350"/>
              </a:spcBef>
              <a:buClr>
                <a:srgbClr val="595959"/>
              </a:buClr>
            </a:pPr>
            <a:r>
              <a:rPr lang="ru-RU" sz="4400" b="1" dirty="0">
                <a:solidFill>
                  <a:schemeClr val="tx1"/>
                </a:solidFill>
                <a:latin typeface="Arial"/>
                <a:ea typeface="+mn-ea"/>
                <a:cs typeface="Arial"/>
              </a:rPr>
              <a:t>Кто откликнется, кто скажет:</a:t>
            </a:r>
          </a:p>
          <a:p>
            <a:pPr algn="l" defTabSz="685800">
              <a:spcBef>
                <a:spcPts val="1350"/>
              </a:spcBef>
              <a:buClr>
                <a:srgbClr val="595959"/>
              </a:buClr>
            </a:pPr>
            <a:r>
              <a:rPr lang="ru-RU" sz="4400" b="1" dirty="0">
                <a:solidFill>
                  <a:schemeClr val="tx1"/>
                </a:solidFill>
                <a:latin typeface="Arial"/>
                <a:ea typeface="+mn-ea"/>
                <a:cs typeface="Arial"/>
              </a:rPr>
              <a:t>«Я готов служить Тебе!»?</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143901007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08000" y="451635"/>
            <a:ext cx="843892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Ты не можешь мир объехать</a:t>
            </a:r>
          </a:p>
          <a:p>
            <a:pPr algn="l" defTabSz="685800">
              <a:spcBef>
                <a:spcPts val="1350"/>
              </a:spcBef>
              <a:buClr>
                <a:srgbClr val="595959"/>
              </a:buClr>
            </a:pPr>
            <a:r>
              <a:rPr lang="ru-RU" sz="4400" b="1" dirty="0">
                <a:solidFill>
                  <a:schemeClr val="tx1"/>
                </a:solidFill>
                <a:latin typeface="Arial"/>
                <a:ea typeface="+mn-ea"/>
                <a:cs typeface="Arial"/>
              </a:rPr>
              <a:t>Как Христов миссионер.</a:t>
            </a:r>
          </a:p>
          <a:p>
            <a:pPr algn="l" defTabSz="685800">
              <a:spcBef>
                <a:spcPts val="1350"/>
              </a:spcBef>
              <a:buClr>
                <a:srgbClr val="595959"/>
              </a:buClr>
            </a:pPr>
            <a:r>
              <a:rPr lang="ru-RU" sz="4400" b="1" dirty="0">
                <a:solidFill>
                  <a:schemeClr val="tx1"/>
                </a:solidFill>
                <a:latin typeface="Arial"/>
                <a:ea typeface="+mn-ea"/>
                <a:cs typeface="Arial"/>
              </a:rPr>
              <a:t>Но и здесь</a:t>
            </a:r>
            <a:r>
              <a:rPr lang="en-US" sz="4400" b="1" dirty="0">
                <a:solidFill>
                  <a:schemeClr val="tx1"/>
                </a:solidFill>
                <a:latin typeface="Arial"/>
                <a:ea typeface="+mn-ea"/>
                <a:cs typeface="Arial"/>
              </a:rPr>
              <a:t> </a:t>
            </a:r>
            <a:r>
              <a:rPr lang="ru-RU" sz="4400" b="1" dirty="0">
                <a:solidFill>
                  <a:schemeClr val="tx1"/>
                </a:solidFill>
                <a:latin typeface="Arial"/>
                <a:ea typeface="+mn-ea"/>
                <a:cs typeface="Arial"/>
              </a:rPr>
              <a:t>найдёшь ты души,</a:t>
            </a:r>
          </a:p>
          <a:p>
            <a:pPr algn="l" defTabSz="685800">
              <a:spcBef>
                <a:spcPts val="1350"/>
              </a:spcBef>
              <a:buClr>
                <a:srgbClr val="595959"/>
              </a:buClr>
            </a:pPr>
            <a:r>
              <a:rPr lang="ru-RU" sz="4400" b="1" dirty="0">
                <a:solidFill>
                  <a:schemeClr val="tx1"/>
                </a:solidFill>
                <a:latin typeface="Arial"/>
                <a:ea typeface="+mn-ea"/>
                <a:cs typeface="Arial"/>
              </a:rPr>
              <a:t>Помоги же им теперь.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99778022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85800" y="451635"/>
            <a:ext cx="808332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Тысяч ты дарить не в силах</a:t>
            </a:r>
          </a:p>
          <a:p>
            <a:pPr algn="l" defTabSz="685800">
              <a:spcBef>
                <a:spcPts val="1350"/>
              </a:spcBef>
              <a:buClr>
                <a:srgbClr val="595959"/>
              </a:buClr>
            </a:pPr>
            <a:r>
              <a:rPr lang="ru-RU" sz="4400" b="1" dirty="0">
                <a:solidFill>
                  <a:schemeClr val="tx1"/>
                </a:solidFill>
                <a:latin typeface="Arial"/>
                <a:ea typeface="+mn-ea"/>
                <a:cs typeface="Arial"/>
              </a:rPr>
              <a:t>Для великого труда —</a:t>
            </a:r>
          </a:p>
          <a:p>
            <a:pPr algn="l" defTabSz="685800">
              <a:spcBef>
                <a:spcPts val="1350"/>
              </a:spcBef>
              <a:buClr>
                <a:srgbClr val="595959"/>
              </a:buClr>
            </a:pPr>
            <a:r>
              <a:rPr lang="ru-RU" sz="4400" b="1" dirty="0">
                <a:solidFill>
                  <a:schemeClr val="tx1"/>
                </a:solidFill>
                <a:latin typeface="Arial"/>
                <a:ea typeface="+mn-ea"/>
                <a:cs typeface="Arial"/>
              </a:rPr>
              <a:t>Бог доволен даже лептой,</a:t>
            </a:r>
          </a:p>
          <a:p>
            <a:pPr algn="l" defTabSz="685800">
              <a:spcBef>
                <a:spcPts val="1350"/>
              </a:spcBef>
              <a:buClr>
                <a:srgbClr val="595959"/>
              </a:buClr>
            </a:pPr>
            <a:r>
              <a:rPr lang="ru-RU" sz="4400" b="1" dirty="0">
                <a:solidFill>
                  <a:schemeClr val="tx1"/>
                </a:solidFill>
                <a:latin typeface="Arial"/>
                <a:ea typeface="+mn-ea"/>
                <a:cs typeface="Arial"/>
              </a:rPr>
              <a:t>Что даёшь ты для Христа.</a:t>
            </a:r>
          </a:p>
        </p:txBody>
      </p:sp>
    </p:spTree>
    <p:extLst>
      <p:ext uri="{BB962C8B-B14F-4D97-AF65-F5344CB8AC3E}">
        <p14:creationId xmlns:p14="http://schemas.microsoft.com/office/powerpoint/2010/main" val="353380181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16467" y="451635"/>
            <a:ext cx="842199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Ты не можешь проповедать:</a:t>
            </a:r>
          </a:p>
          <a:p>
            <a:pPr algn="l" defTabSz="685800">
              <a:spcBef>
                <a:spcPts val="1350"/>
              </a:spcBef>
              <a:buClr>
                <a:srgbClr val="595959"/>
              </a:buClr>
            </a:pPr>
            <a:r>
              <a:rPr lang="ru-RU" sz="4400" b="1" dirty="0">
                <a:solidFill>
                  <a:schemeClr val="tx1"/>
                </a:solidFill>
                <a:latin typeface="Arial"/>
                <a:ea typeface="+mn-ea"/>
                <a:cs typeface="Arial"/>
              </a:rPr>
              <a:t>Бог не всем сей дар даёт,</a:t>
            </a:r>
          </a:p>
          <a:p>
            <a:pPr algn="l" defTabSz="685800">
              <a:spcBef>
                <a:spcPts val="1350"/>
              </a:spcBef>
              <a:buClr>
                <a:srgbClr val="595959"/>
              </a:buClr>
            </a:pPr>
            <a:r>
              <a:rPr lang="ru-RU" sz="4400" b="1" dirty="0">
                <a:solidFill>
                  <a:schemeClr val="tx1"/>
                </a:solidFill>
                <a:latin typeface="Arial"/>
                <a:ea typeface="+mn-ea"/>
                <a:cs typeface="Arial"/>
              </a:rPr>
              <a:t>Но рассказывать</a:t>
            </a:r>
            <a:r>
              <a:rPr lang="en-US" sz="4400" b="1" dirty="0">
                <a:solidFill>
                  <a:schemeClr val="tx1"/>
                </a:solidFill>
                <a:latin typeface="Arial"/>
                <a:ea typeface="+mn-ea"/>
                <a:cs typeface="Arial"/>
              </a:rPr>
              <a:t> </a:t>
            </a:r>
            <a:r>
              <a:rPr lang="ru-RU" sz="4400" b="1" dirty="0">
                <a:solidFill>
                  <a:schemeClr val="tx1"/>
                </a:solidFill>
                <a:latin typeface="Arial"/>
                <a:ea typeface="+mn-ea"/>
                <a:cs typeface="Arial"/>
              </a:rPr>
              <a:t>ты можешь,</a:t>
            </a:r>
          </a:p>
          <a:p>
            <a:pPr algn="l" defTabSz="685800">
              <a:spcBef>
                <a:spcPts val="1350"/>
              </a:spcBef>
              <a:buClr>
                <a:srgbClr val="595959"/>
              </a:buClr>
            </a:pPr>
            <a:r>
              <a:rPr lang="ru-RU" sz="4400" b="1" dirty="0">
                <a:solidFill>
                  <a:schemeClr val="tx1"/>
                </a:solidFill>
                <a:latin typeface="Arial"/>
                <a:ea typeface="+mn-ea"/>
                <a:cs typeface="Arial"/>
              </a:rPr>
              <a:t>Как Он грешников зовёт.</a:t>
            </a:r>
          </a:p>
        </p:txBody>
      </p:sp>
    </p:spTree>
    <p:extLst>
      <p:ext uri="{BB962C8B-B14F-4D97-AF65-F5344CB8AC3E}">
        <p14:creationId xmlns:p14="http://schemas.microsoft.com/office/powerpoint/2010/main" val="66906920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64068" y="451635"/>
            <a:ext cx="848755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Станем, братья,</a:t>
            </a:r>
            <a:endParaRPr lang="en-US" sz="4800" b="1" dirty="0">
              <a:solidFill>
                <a:schemeClr val="tx1"/>
              </a:solidFill>
              <a:latin typeface="Arial"/>
              <a:ea typeface="+mn-ea"/>
              <a:cs typeface="Arial"/>
            </a:endParaRPr>
          </a:p>
          <a:p>
            <a:pPr algn="r" defTabSz="685800">
              <a:spcBef>
                <a:spcPts val="1350"/>
              </a:spcBef>
              <a:buClr>
                <a:srgbClr val="595959"/>
              </a:buClr>
            </a:pPr>
            <a:r>
              <a:rPr lang="ru-RU" sz="4800" b="1" dirty="0">
                <a:solidFill>
                  <a:schemeClr val="tx1"/>
                </a:solidFill>
                <a:latin typeface="Arial"/>
                <a:ea typeface="+mn-ea"/>
                <a:cs typeface="Arial"/>
              </a:rPr>
              <a:t>все трудиться,</a:t>
            </a:r>
          </a:p>
          <a:p>
            <a:pPr algn="l" defTabSz="685800">
              <a:spcBef>
                <a:spcPts val="1350"/>
              </a:spcBef>
              <a:buClr>
                <a:srgbClr val="595959"/>
              </a:buClr>
            </a:pPr>
            <a:r>
              <a:rPr lang="ru-RU" sz="4800" b="1" dirty="0">
                <a:solidFill>
                  <a:schemeClr val="tx1"/>
                </a:solidFill>
                <a:latin typeface="Arial"/>
                <a:ea typeface="+mn-ea"/>
                <a:cs typeface="Arial"/>
              </a:rPr>
              <a:t>Сердце ревностью зажжём</a:t>
            </a:r>
          </a:p>
          <a:p>
            <a:pPr algn="l" defTabSz="685800">
              <a:spcBef>
                <a:spcPts val="1350"/>
              </a:spcBef>
              <a:buClr>
                <a:srgbClr val="595959"/>
              </a:buClr>
            </a:pPr>
            <a:r>
              <a:rPr lang="ru-RU" sz="4800" b="1" dirty="0">
                <a:solidFill>
                  <a:schemeClr val="tx1"/>
                </a:solidFill>
                <a:latin typeface="Arial"/>
                <a:ea typeface="+mn-ea"/>
                <a:cs typeface="Arial"/>
              </a:rPr>
              <a:t>И к Спасителю Иисусу</a:t>
            </a:r>
          </a:p>
          <a:p>
            <a:pPr algn="l" defTabSz="685800">
              <a:spcBef>
                <a:spcPts val="1350"/>
              </a:spcBef>
              <a:buClr>
                <a:srgbClr val="595959"/>
              </a:buClr>
            </a:pPr>
            <a:r>
              <a:rPr lang="ru-RU" sz="4800" b="1" dirty="0">
                <a:solidFill>
                  <a:schemeClr val="tx1"/>
                </a:solidFill>
                <a:latin typeface="Arial"/>
                <a:ea typeface="+mn-ea"/>
                <a:cs typeface="Arial"/>
              </a:rPr>
              <a:t>Много душ мы приведём.</a:t>
            </a:r>
            <a:endParaRPr lang="en-US" sz="4800" b="1" dirty="0">
              <a:solidFill>
                <a:schemeClr val="tx1"/>
              </a:solidFill>
              <a:latin typeface="Arial"/>
              <a:ea typeface="+mn-ea"/>
              <a:cs typeface="Arial"/>
            </a:endParaRP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402743713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1029</TotalTime>
  <Words>132</Words>
  <Application>Microsoft Macintosh PowerPoint</Application>
  <PresentationFormat>On-screen Show (16:9)</PresentationFormat>
  <Paragraphs>27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106</cp:revision>
  <dcterms:modified xsi:type="dcterms:W3CDTF">2020-11-25T13:22:05Z</dcterms:modified>
</cp:coreProperties>
</file>