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65" r:id="rId2"/>
    <p:sldId id="269" r:id="rId3"/>
    <p:sldId id="284" r:id="rId4"/>
    <p:sldId id="279" r:id="rId5"/>
    <p:sldId id="277" r:id="rId6"/>
    <p:sldId id="285" r:id="rId7"/>
    <p:sldId id="286" r:id="rId8"/>
    <p:sldId id="282" r:id="rId9"/>
    <p:sldId id="283" r:id="rId10"/>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75172" autoAdjust="0"/>
  </p:normalViewPr>
  <p:slideViewPr>
    <p:cSldViewPr snapToGrid="0" snapToObjects="1">
      <p:cViewPr varScale="1">
        <p:scale>
          <a:sx n="129" d="100"/>
          <a:sy n="129" d="100"/>
        </p:scale>
        <p:origin x="-1368" y="-96"/>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168680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9940837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8350966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734133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0874895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5743544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11057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8838"/>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368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33673" y="586861"/>
            <a:ext cx="6084290"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80000"/>
              </a:lnSpc>
              <a:buNone/>
              <a:defRPr sz="11100" b="1" i="0">
                <a:solidFill>
                  <a:srgbClr val="FEBF2E"/>
                </a:solidFill>
                <a:latin typeface="Calibri"/>
                <a:ea typeface="Calibri"/>
                <a:cs typeface="Calibri"/>
                <a:sym typeface="Calibri"/>
              </a:defRPr>
            </a:pPr>
            <a:r>
              <a:rPr lang="ru-RU"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Я слышал глас среди облаков</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85800" y="451635"/>
            <a:ext cx="7772400"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70000"/>
              </a:lnSpc>
              <a:spcBef>
                <a:spcPts val="1350"/>
              </a:spcBef>
              <a:buClr>
                <a:srgbClr val="595959"/>
              </a:buClr>
            </a:pPr>
            <a:r>
              <a:rPr lang="ru-RU" sz="4100" b="1" dirty="0">
                <a:solidFill>
                  <a:schemeClr val="tx1"/>
                </a:solidFill>
                <a:latin typeface="Arial"/>
                <a:ea typeface="+mn-ea"/>
                <a:cs typeface="Arial"/>
              </a:rPr>
              <a:t>Я слышал глас</a:t>
            </a:r>
          </a:p>
          <a:p>
            <a:pPr algn="r" defTabSz="685800">
              <a:lnSpc>
                <a:spcPct val="70000"/>
              </a:lnSpc>
              <a:spcBef>
                <a:spcPts val="1350"/>
              </a:spcBef>
              <a:buClr>
                <a:srgbClr val="595959"/>
              </a:buClr>
            </a:pPr>
            <a:r>
              <a:rPr lang="ru-RU" sz="4100" b="1" dirty="0">
                <a:solidFill>
                  <a:schemeClr val="tx1"/>
                </a:solidFill>
                <a:latin typeface="Arial"/>
                <a:ea typeface="+mn-ea"/>
                <a:cs typeface="Arial"/>
              </a:rPr>
              <a:t>среди облаков —</a:t>
            </a:r>
          </a:p>
          <a:p>
            <a:pPr algn="l" defTabSz="685800">
              <a:lnSpc>
                <a:spcPct val="70000"/>
              </a:lnSpc>
              <a:spcBef>
                <a:spcPts val="1350"/>
              </a:spcBef>
              <a:buClr>
                <a:srgbClr val="595959"/>
              </a:buClr>
            </a:pPr>
            <a:r>
              <a:rPr lang="ru-RU" sz="4100" b="1" dirty="0">
                <a:solidFill>
                  <a:schemeClr val="tx1"/>
                </a:solidFill>
                <a:latin typeface="Arial"/>
                <a:ea typeface="+mn-ea"/>
                <a:cs typeface="Arial"/>
              </a:rPr>
              <a:t>Господь, Ты зовёшь меня.</a:t>
            </a:r>
          </a:p>
          <a:p>
            <a:pPr algn="l" defTabSz="685800">
              <a:lnSpc>
                <a:spcPct val="70000"/>
              </a:lnSpc>
              <a:spcBef>
                <a:spcPts val="1350"/>
              </a:spcBef>
              <a:buClr>
                <a:srgbClr val="595959"/>
              </a:buClr>
            </a:pPr>
            <a:r>
              <a:rPr lang="ru-RU" sz="4100" b="1" dirty="0">
                <a:solidFill>
                  <a:schemeClr val="tx1"/>
                </a:solidFill>
                <a:latin typeface="Arial"/>
                <a:ea typeface="+mn-ea"/>
                <a:cs typeface="Arial"/>
              </a:rPr>
              <a:t>Твой план</a:t>
            </a:r>
          </a:p>
          <a:p>
            <a:pPr algn="r" defTabSz="685800">
              <a:lnSpc>
                <a:spcPct val="70000"/>
              </a:lnSpc>
              <a:spcBef>
                <a:spcPts val="1350"/>
              </a:spcBef>
              <a:buClr>
                <a:srgbClr val="595959"/>
              </a:buClr>
            </a:pPr>
            <a:r>
              <a:rPr lang="ru-RU" sz="4100" b="1" dirty="0">
                <a:solidFill>
                  <a:schemeClr val="tx1"/>
                </a:solidFill>
                <a:latin typeface="Arial"/>
                <a:ea typeface="+mn-ea"/>
                <a:cs typeface="Arial"/>
              </a:rPr>
              <a:t>давно для меня готов,</a:t>
            </a:r>
          </a:p>
          <a:p>
            <a:pPr algn="l" defTabSz="685800">
              <a:lnSpc>
                <a:spcPct val="70000"/>
              </a:lnSpc>
              <a:spcBef>
                <a:spcPts val="1350"/>
              </a:spcBef>
              <a:buClr>
                <a:srgbClr val="595959"/>
              </a:buClr>
            </a:pPr>
            <a:r>
              <a:rPr lang="ru-RU" sz="4100" b="1" dirty="0">
                <a:solidFill>
                  <a:schemeClr val="tx1"/>
                </a:solidFill>
                <a:latin typeface="Arial"/>
                <a:ea typeface="+mn-ea"/>
                <a:cs typeface="Arial"/>
              </a:rPr>
              <a:t>Мой Бог, Ты так ждёшь меня.</a:t>
            </a:r>
            <a:endParaRPr lang="ru-RU" sz="41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85800" y="451635"/>
            <a:ext cx="7772400"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70000"/>
              </a:lnSpc>
              <a:spcBef>
                <a:spcPts val="1350"/>
              </a:spcBef>
              <a:buClr>
                <a:srgbClr val="595959"/>
              </a:buClr>
            </a:pPr>
            <a:r>
              <a:rPr lang="ru-RU" sz="4100" b="1" dirty="0">
                <a:solidFill>
                  <a:schemeClr val="tx1"/>
                </a:solidFill>
                <a:latin typeface="Arial"/>
                <a:ea typeface="+mn-ea"/>
                <a:cs typeface="Arial"/>
              </a:rPr>
              <a:t>И пусть не в сраженьях</a:t>
            </a:r>
          </a:p>
          <a:p>
            <a:pPr algn="r" defTabSz="685800">
              <a:lnSpc>
                <a:spcPct val="70000"/>
              </a:lnSpc>
              <a:spcBef>
                <a:spcPts val="1350"/>
              </a:spcBef>
              <a:buClr>
                <a:srgbClr val="595959"/>
              </a:buClr>
            </a:pPr>
            <a:r>
              <a:rPr lang="ru-RU" sz="4100" b="1" dirty="0">
                <a:solidFill>
                  <a:schemeClr val="tx1"/>
                </a:solidFill>
                <a:latin typeface="Arial"/>
                <a:ea typeface="+mn-ea"/>
                <a:cs typeface="Arial"/>
              </a:rPr>
              <a:t>смертельных битв</a:t>
            </a:r>
          </a:p>
          <a:p>
            <a:pPr algn="l" defTabSz="685800">
              <a:lnSpc>
                <a:spcPct val="70000"/>
              </a:lnSpc>
              <a:spcBef>
                <a:spcPts val="1350"/>
              </a:spcBef>
              <a:buClr>
                <a:srgbClr val="595959"/>
              </a:buClr>
            </a:pPr>
            <a:r>
              <a:rPr lang="ru-RU" sz="4100" b="1" dirty="0">
                <a:solidFill>
                  <a:schemeClr val="tx1"/>
                </a:solidFill>
                <a:latin typeface="Arial"/>
                <a:ea typeface="+mn-ea"/>
                <a:cs typeface="Arial"/>
              </a:rPr>
              <a:t>Лежит дорога моя,</a:t>
            </a:r>
          </a:p>
          <a:p>
            <a:pPr algn="l" defTabSz="685800">
              <a:lnSpc>
                <a:spcPct val="70000"/>
              </a:lnSpc>
              <a:spcBef>
                <a:spcPts val="1350"/>
              </a:spcBef>
              <a:buClr>
                <a:srgbClr val="595959"/>
              </a:buClr>
            </a:pPr>
            <a:r>
              <a:rPr lang="ru-RU" sz="4100" b="1" dirty="0">
                <a:solidFill>
                  <a:schemeClr val="tx1"/>
                </a:solidFill>
                <a:latin typeface="Arial"/>
                <a:ea typeface="+mn-ea"/>
                <a:cs typeface="Arial"/>
              </a:rPr>
              <a:t>Но в скромном служенье</a:t>
            </a:r>
          </a:p>
          <a:p>
            <a:pPr algn="r" defTabSz="685800">
              <a:lnSpc>
                <a:spcPct val="70000"/>
              </a:lnSpc>
              <a:spcBef>
                <a:spcPts val="1350"/>
              </a:spcBef>
              <a:buClr>
                <a:srgbClr val="595959"/>
              </a:buClr>
            </a:pPr>
            <a:r>
              <a:rPr lang="ru-RU" sz="4100" b="1" dirty="0">
                <a:solidFill>
                  <a:schemeClr val="tx1"/>
                </a:solidFill>
                <a:latin typeface="Arial"/>
                <a:ea typeface="+mn-ea"/>
                <a:cs typeface="Arial"/>
              </a:rPr>
              <a:t>и звуке молитв</a:t>
            </a:r>
          </a:p>
          <a:p>
            <a:pPr algn="l" defTabSz="685800">
              <a:lnSpc>
                <a:spcPct val="70000"/>
              </a:lnSpc>
              <a:spcBef>
                <a:spcPts val="1350"/>
              </a:spcBef>
              <a:buClr>
                <a:srgbClr val="595959"/>
              </a:buClr>
            </a:pPr>
            <a:r>
              <a:rPr lang="ru-RU" sz="4100" b="1" dirty="0">
                <a:solidFill>
                  <a:schemeClr val="tx1"/>
                </a:solidFill>
                <a:latin typeface="Arial"/>
                <a:ea typeface="+mn-ea"/>
                <a:cs typeface="Arial"/>
              </a:rPr>
              <a:t>Исполнится воля Твоя.</a:t>
            </a:r>
            <a:endParaRPr lang="ru-RU" sz="4100" b="1" dirty="0">
              <a:solidFill>
                <a:schemeClr val="tx1"/>
              </a:solidFill>
              <a:latin typeface="Arial"/>
              <a:cs typeface="Arial"/>
            </a:endParaRPr>
          </a:p>
        </p:txBody>
      </p:sp>
    </p:spTree>
    <p:extLst>
      <p:ext uri="{BB962C8B-B14F-4D97-AF65-F5344CB8AC3E}">
        <p14:creationId xmlns:p14="http://schemas.microsoft.com/office/powerpoint/2010/main" val="4110305452"/>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591734"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93333" y="480774"/>
            <a:ext cx="7158293"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Я стану слугою</a:t>
            </a:r>
          </a:p>
          <a:p>
            <a:pPr algn="l" defTabSz="685800">
              <a:spcBef>
                <a:spcPts val="1350"/>
              </a:spcBef>
              <a:buClr>
                <a:srgbClr val="595959"/>
              </a:buClr>
            </a:pPr>
            <a:r>
              <a:rPr lang="ru-RU" sz="4400" b="1" dirty="0">
                <a:solidFill>
                  <a:schemeClr val="tx1"/>
                </a:solidFill>
                <a:latin typeface="Arial"/>
                <a:ea typeface="+mn-ea"/>
                <a:cs typeface="Arial"/>
              </a:rPr>
              <a:t>Твоим, Господь,</a:t>
            </a:r>
          </a:p>
          <a:p>
            <a:pPr algn="l" defTabSz="685800">
              <a:spcBef>
                <a:spcPts val="1350"/>
              </a:spcBef>
              <a:buClr>
                <a:srgbClr val="595959"/>
              </a:buClr>
            </a:pPr>
            <a:r>
              <a:rPr lang="ru-RU" sz="4400" b="1" dirty="0">
                <a:solidFill>
                  <a:schemeClr val="tx1"/>
                </a:solidFill>
                <a:latin typeface="Arial"/>
                <a:ea typeface="+mn-ea"/>
                <a:cs typeface="Arial"/>
              </a:rPr>
              <a:t>Пойду,</a:t>
            </a:r>
          </a:p>
          <a:p>
            <a:pPr algn="l" defTabSz="685800">
              <a:spcBef>
                <a:spcPts val="1350"/>
              </a:spcBef>
              <a:buClr>
                <a:srgbClr val="595959"/>
              </a:buClr>
            </a:pPr>
            <a:r>
              <a:rPr lang="ru-RU" sz="4400" b="1" dirty="0">
                <a:solidFill>
                  <a:schemeClr val="tx1"/>
                </a:solidFill>
                <a:latin typeface="Arial"/>
                <a:ea typeface="+mn-ea"/>
                <a:cs typeface="Arial"/>
              </a:rPr>
              <a:t>Куда ты поведёшь,</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4098543807"/>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591734"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93333" y="480774"/>
            <a:ext cx="7158293"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Сквозь страхи, сомненья</a:t>
            </a:r>
          </a:p>
          <a:p>
            <a:pPr algn="l" defTabSz="685800">
              <a:spcBef>
                <a:spcPts val="1350"/>
              </a:spcBef>
              <a:buClr>
                <a:srgbClr val="595959"/>
              </a:buClr>
            </a:pPr>
            <a:r>
              <a:rPr lang="ru-RU" sz="4400" b="1" dirty="0">
                <a:solidFill>
                  <a:schemeClr val="tx1"/>
                </a:solidFill>
                <a:latin typeface="Arial"/>
                <a:ea typeface="+mn-ea"/>
                <a:cs typeface="Arial"/>
              </a:rPr>
              <a:t>И бури невзгод —</a:t>
            </a:r>
          </a:p>
          <a:p>
            <a:pPr algn="l" defTabSz="685800">
              <a:spcBef>
                <a:spcPts val="1350"/>
              </a:spcBef>
              <a:buClr>
                <a:srgbClr val="595959"/>
              </a:buClr>
            </a:pPr>
            <a:r>
              <a:rPr lang="ru-RU" sz="4400" b="1" dirty="0">
                <a:solidFill>
                  <a:schemeClr val="tx1"/>
                </a:solidFill>
                <a:latin typeface="Arial"/>
                <a:ea typeface="+mn-ea"/>
                <a:cs typeface="Arial"/>
              </a:rPr>
              <a:t>Ведь Ты</a:t>
            </a:r>
          </a:p>
          <a:p>
            <a:pPr algn="l" defTabSz="685800">
              <a:spcBef>
                <a:spcPts val="1350"/>
              </a:spcBef>
              <a:buClr>
                <a:srgbClr val="595959"/>
              </a:buClr>
            </a:pPr>
            <a:r>
              <a:rPr lang="ru-RU" sz="4400" b="1" dirty="0">
                <a:solidFill>
                  <a:schemeClr val="tx1"/>
                </a:solidFill>
                <a:latin typeface="Arial"/>
                <a:ea typeface="+mn-ea"/>
                <a:cs typeface="Arial"/>
              </a:rPr>
              <a:t>В моём сердце живёшь.</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1226941959"/>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85800" y="451635"/>
            <a:ext cx="7772400"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70000"/>
              </a:lnSpc>
              <a:spcBef>
                <a:spcPts val="1350"/>
              </a:spcBef>
              <a:buClr>
                <a:srgbClr val="595959"/>
              </a:buClr>
            </a:pPr>
            <a:r>
              <a:rPr lang="ru-RU" sz="4100" b="1" dirty="0">
                <a:solidFill>
                  <a:schemeClr val="tx1"/>
                </a:solidFill>
                <a:latin typeface="Arial"/>
                <a:ea typeface="+mn-ea"/>
                <a:cs typeface="Arial"/>
              </a:rPr>
              <a:t>Вложи в уста мне</a:t>
            </a:r>
          </a:p>
          <a:p>
            <a:pPr algn="r" defTabSz="685800">
              <a:lnSpc>
                <a:spcPct val="70000"/>
              </a:lnSpc>
              <a:spcBef>
                <a:spcPts val="1350"/>
              </a:spcBef>
              <a:buClr>
                <a:srgbClr val="595959"/>
              </a:buClr>
            </a:pPr>
            <a:r>
              <a:rPr lang="ru-RU" sz="4100" b="1" dirty="0">
                <a:solidFill>
                  <a:schemeClr val="tx1"/>
                </a:solidFill>
                <a:latin typeface="Arial"/>
                <a:ea typeface="+mn-ea"/>
                <a:cs typeface="Arial"/>
              </a:rPr>
              <a:t>слова любви,</a:t>
            </a:r>
          </a:p>
          <a:p>
            <a:pPr algn="l" defTabSz="685800">
              <a:lnSpc>
                <a:spcPct val="70000"/>
              </a:lnSpc>
              <a:spcBef>
                <a:spcPts val="1350"/>
              </a:spcBef>
              <a:buClr>
                <a:srgbClr val="595959"/>
              </a:buClr>
            </a:pPr>
            <a:r>
              <a:rPr lang="ru-RU" sz="4100" b="1" dirty="0">
                <a:solidFill>
                  <a:schemeClr val="tx1"/>
                </a:solidFill>
                <a:latin typeface="Arial"/>
                <a:ea typeface="+mn-ea"/>
                <a:cs typeface="Arial"/>
              </a:rPr>
              <a:t>Господь, приготовь меня,</a:t>
            </a:r>
          </a:p>
          <a:p>
            <a:pPr algn="l" defTabSz="685800">
              <a:lnSpc>
                <a:spcPct val="70000"/>
              </a:lnSpc>
              <a:spcBef>
                <a:spcPts val="1350"/>
              </a:spcBef>
              <a:buClr>
                <a:srgbClr val="595959"/>
              </a:buClr>
            </a:pPr>
            <a:r>
              <a:rPr lang="ru-RU" sz="4100" b="1" dirty="0">
                <a:solidFill>
                  <a:schemeClr val="tx1"/>
                </a:solidFill>
                <a:latin typeface="Arial"/>
                <a:ea typeface="+mn-ea"/>
                <a:cs typeface="Arial"/>
              </a:rPr>
              <a:t>Чтоб тех, кто слаб</a:t>
            </a:r>
          </a:p>
          <a:p>
            <a:pPr algn="r" defTabSz="685800">
              <a:lnSpc>
                <a:spcPct val="70000"/>
              </a:lnSpc>
              <a:spcBef>
                <a:spcPts val="1350"/>
              </a:spcBef>
              <a:buClr>
                <a:srgbClr val="595959"/>
              </a:buClr>
            </a:pPr>
            <a:r>
              <a:rPr lang="ru-RU" sz="4100" b="1" dirty="0">
                <a:solidFill>
                  <a:schemeClr val="tx1"/>
                </a:solidFill>
                <a:latin typeface="Arial"/>
                <a:ea typeface="+mn-ea"/>
                <a:cs typeface="Arial"/>
              </a:rPr>
              <a:t>на земном пути,</a:t>
            </a:r>
          </a:p>
          <a:p>
            <a:pPr algn="l" defTabSz="685800">
              <a:lnSpc>
                <a:spcPct val="70000"/>
              </a:lnSpc>
              <a:spcBef>
                <a:spcPts val="1350"/>
              </a:spcBef>
              <a:buClr>
                <a:srgbClr val="595959"/>
              </a:buClr>
            </a:pPr>
            <a:r>
              <a:rPr lang="ru-RU" sz="4100" b="1" dirty="0">
                <a:solidFill>
                  <a:schemeClr val="tx1"/>
                </a:solidFill>
                <a:latin typeface="Arial"/>
                <a:ea typeface="+mn-ea"/>
                <a:cs typeface="Arial"/>
              </a:rPr>
              <a:t>Я мог ободрить, любя.</a:t>
            </a:r>
            <a:endParaRPr lang="ru-RU" sz="4100" b="1" dirty="0">
              <a:solidFill>
                <a:schemeClr val="tx1"/>
              </a:solidFill>
              <a:latin typeface="Arial"/>
              <a:cs typeface="Arial"/>
            </a:endParaRPr>
          </a:p>
        </p:txBody>
      </p:sp>
    </p:spTree>
    <p:extLst>
      <p:ext uri="{BB962C8B-B14F-4D97-AF65-F5344CB8AC3E}">
        <p14:creationId xmlns:p14="http://schemas.microsoft.com/office/powerpoint/2010/main" val="752663280"/>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685800" y="451635"/>
            <a:ext cx="7772400" cy="4183586"/>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70000"/>
              </a:lnSpc>
              <a:spcBef>
                <a:spcPts val="1350"/>
              </a:spcBef>
              <a:buClr>
                <a:srgbClr val="595959"/>
              </a:buClr>
            </a:pPr>
            <a:r>
              <a:rPr lang="ru-RU" sz="4100" b="1" dirty="0">
                <a:solidFill>
                  <a:schemeClr val="tx1"/>
                </a:solidFill>
                <a:latin typeface="Arial"/>
                <a:ea typeface="+mn-ea"/>
                <a:cs typeface="Arial"/>
              </a:rPr>
              <a:t>И пусть коротки</a:t>
            </a:r>
          </a:p>
          <a:p>
            <a:pPr algn="r" defTabSz="685800">
              <a:lnSpc>
                <a:spcPct val="70000"/>
              </a:lnSpc>
              <a:spcBef>
                <a:spcPts val="1350"/>
              </a:spcBef>
              <a:buClr>
                <a:srgbClr val="595959"/>
              </a:buClr>
            </a:pPr>
            <a:r>
              <a:rPr lang="ru-RU" sz="4100" b="1" dirty="0">
                <a:solidFill>
                  <a:schemeClr val="tx1"/>
                </a:solidFill>
                <a:latin typeface="Arial"/>
                <a:ea typeface="+mn-ea"/>
                <a:cs typeface="Arial"/>
              </a:rPr>
              <a:t>моей жизни дни —</a:t>
            </a:r>
          </a:p>
          <a:p>
            <a:pPr algn="l" defTabSz="685800">
              <a:lnSpc>
                <a:spcPct val="70000"/>
              </a:lnSpc>
              <a:spcBef>
                <a:spcPts val="1350"/>
              </a:spcBef>
              <a:buClr>
                <a:srgbClr val="595959"/>
              </a:buClr>
            </a:pPr>
            <a:r>
              <a:rPr lang="ru-RU" sz="4100" b="1" dirty="0">
                <a:solidFill>
                  <a:schemeClr val="tx1"/>
                </a:solidFill>
                <a:latin typeface="Arial"/>
                <a:ea typeface="+mn-ea"/>
                <a:cs typeface="Arial"/>
              </a:rPr>
              <a:t>Из них я каждый отдам,</a:t>
            </a:r>
          </a:p>
          <a:p>
            <a:pPr algn="l" defTabSz="685800">
              <a:lnSpc>
                <a:spcPct val="70000"/>
              </a:lnSpc>
              <a:spcBef>
                <a:spcPts val="1350"/>
              </a:spcBef>
              <a:buClr>
                <a:srgbClr val="595959"/>
              </a:buClr>
            </a:pPr>
            <a:r>
              <a:rPr lang="ru-RU" sz="4100" b="1" dirty="0">
                <a:solidFill>
                  <a:schemeClr val="tx1"/>
                </a:solidFill>
                <a:latin typeface="Arial"/>
                <a:ea typeface="+mn-ea"/>
                <a:cs typeface="Arial"/>
              </a:rPr>
              <a:t>Чтоб пышным ковром</a:t>
            </a:r>
          </a:p>
          <a:p>
            <a:pPr algn="r" defTabSz="685800">
              <a:lnSpc>
                <a:spcPct val="70000"/>
              </a:lnSpc>
              <a:spcBef>
                <a:spcPts val="1350"/>
              </a:spcBef>
              <a:buClr>
                <a:srgbClr val="595959"/>
              </a:buClr>
            </a:pPr>
            <a:r>
              <a:rPr lang="ru-RU" sz="4100" b="1" dirty="0">
                <a:solidFill>
                  <a:schemeClr val="tx1"/>
                </a:solidFill>
                <a:latin typeface="Arial"/>
                <a:ea typeface="+mn-ea"/>
                <a:cs typeface="Arial"/>
              </a:rPr>
              <a:t>расстилались цветы</a:t>
            </a:r>
          </a:p>
          <a:p>
            <a:pPr algn="l" defTabSz="685800">
              <a:lnSpc>
                <a:spcPct val="70000"/>
              </a:lnSpc>
              <a:spcBef>
                <a:spcPts val="1350"/>
              </a:spcBef>
              <a:buClr>
                <a:srgbClr val="595959"/>
              </a:buClr>
            </a:pPr>
            <a:r>
              <a:rPr lang="ru-RU" sz="4100" b="1" dirty="0">
                <a:solidFill>
                  <a:schemeClr val="tx1"/>
                </a:solidFill>
                <a:latin typeface="Arial"/>
                <a:ea typeface="+mn-ea"/>
                <a:cs typeface="Arial"/>
              </a:rPr>
              <a:t>В садах Иисуса Христа.</a:t>
            </a:r>
            <a:endParaRPr lang="ru-RU" sz="4100" b="1" dirty="0">
              <a:solidFill>
                <a:schemeClr val="tx1"/>
              </a:solidFill>
              <a:latin typeface="Arial"/>
              <a:cs typeface="Arial"/>
            </a:endParaRPr>
          </a:p>
        </p:txBody>
      </p:sp>
    </p:spTree>
    <p:extLst>
      <p:ext uri="{BB962C8B-B14F-4D97-AF65-F5344CB8AC3E}">
        <p14:creationId xmlns:p14="http://schemas.microsoft.com/office/powerpoint/2010/main" val="289325107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591734"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93333" y="480774"/>
            <a:ext cx="7158293"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Я стану слугою</a:t>
            </a:r>
          </a:p>
          <a:p>
            <a:pPr algn="l" defTabSz="685800">
              <a:spcBef>
                <a:spcPts val="1350"/>
              </a:spcBef>
              <a:buClr>
                <a:srgbClr val="595959"/>
              </a:buClr>
            </a:pPr>
            <a:r>
              <a:rPr lang="ru-RU" sz="4400" b="1" dirty="0">
                <a:solidFill>
                  <a:schemeClr val="tx1"/>
                </a:solidFill>
                <a:latin typeface="Arial"/>
                <a:ea typeface="+mn-ea"/>
                <a:cs typeface="Arial"/>
              </a:rPr>
              <a:t>Твоим, Господь,</a:t>
            </a:r>
          </a:p>
          <a:p>
            <a:pPr algn="l" defTabSz="685800">
              <a:spcBef>
                <a:spcPts val="1350"/>
              </a:spcBef>
              <a:buClr>
                <a:srgbClr val="595959"/>
              </a:buClr>
            </a:pPr>
            <a:r>
              <a:rPr lang="ru-RU" sz="4400" b="1" dirty="0">
                <a:solidFill>
                  <a:schemeClr val="tx1"/>
                </a:solidFill>
                <a:latin typeface="Arial"/>
                <a:ea typeface="+mn-ea"/>
                <a:cs typeface="Arial"/>
              </a:rPr>
              <a:t>Пойду,</a:t>
            </a:r>
          </a:p>
          <a:p>
            <a:pPr algn="l" defTabSz="685800">
              <a:spcBef>
                <a:spcPts val="1350"/>
              </a:spcBef>
              <a:buClr>
                <a:srgbClr val="595959"/>
              </a:buClr>
            </a:pPr>
            <a:r>
              <a:rPr lang="ru-RU" sz="4400" b="1" dirty="0">
                <a:solidFill>
                  <a:schemeClr val="tx1"/>
                </a:solidFill>
                <a:latin typeface="Arial"/>
                <a:ea typeface="+mn-ea"/>
                <a:cs typeface="Arial"/>
              </a:rPr>
              <a:t>Куда ты поведёшь,</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2008235343"/>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1" y="0"/>
            <a:ext cx="1591734"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693333" y="480774"/>
            <a:ext cx="7158293" cy="5229482"/>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2800" b="1" dirty="0">
                <a:solidFill>
                  <a:schemeClr val="tx1"/>
                </a:solidFill>
                <a:latin typeface="Arial"/>
                <a:ea typeface="+mn-ea"/>
                <a:cs typeface="Arial"/>
              </a:rPr>
              <a:t>Припев: </a:t>
            </a:r>
          </a:p>
          <a:p>
            <a:pPr algn="l" defTabSz="685800">
              <a:spcBef>
                <a:spcPts val="1350"/>
              </a:spcBef>
              <a:buClr>
                <a:srgbClr val="595959"/>
              </a:buClr>
            </a:pPr>
            <a:r>
              <a:rPr lang="ru-RU" sz="4400" b="1" dirty="0">
                <a:solidFill>
                  <a:schemeClr val="tx1"/>
                </a:solidFill>
                <a:latin typeface="Arial"/>
                <a:ea typeface="+mn-ea"/>
                <a:cs typeface="Arial"/>
              </a:rPr>
              <a:t>Сквозь страхи, сомненья</a:t>
            </a:r>
          </a:p>
          <a:p>
            <a:pPr algn="l" defTabSz="685800">
              <a:spcBef>
                <a:spcPts val="1350"/>
              </a:spcBef>
              <a:buClr>
                <a:srgbClr val="595959"/>
              </a:buClr>
            </a:pPr>
            <a:r>
              <a:rPr lang="ru-RU" sz="4400" b="1" dirty="0">
                <a:solidFill>
                  <a:schemeClr val="tx1"/>
                </a:solidFill>
                <a:latin typeface="Arial"/>
                <a:ea typeface="+mn-ea"/>
                <a:cs typeface="Arial"/>
              </a:rPr>
              <a:t>И бури невзгод —</a:t>
            </a:r>
          </a:p>
          <a:p>
            <a:pPr algn="l" defTabSz="685800">
              <a:spcBef>
                <a:spcPts val="1350"/>
              </a:spcBef>
              <a:buClr>
                <a:srgbClr val="595959"/>
              </a:buClr>
            </a:pPr>
            <a:r>
              <a:rPr lang="ru-RU" sz="4400" b="1" dirty="0">
                <a:solidFill>
                  <a:schemeClr val="tx1"/>
                </a:solidFill>
                <a:latin typeface="Arial"/>
                <a:ea typeface="+mn-ea"/>
                <a:cs typeface="Arial"/>
              </a:rPr>
              <a:t>Ведь Ты</a:t>
            </a:r>
          </a:p>
          <a:p>
            <a:pPr algn="l" defTabSz="685800">
              <a:spcBef>
                <a:spcPts val="1350"/>
              </a:spcBef>
              <a:buClr>
                <a:srgbClr val="595959"/>
              </a:buClr>
            </a:pPr>
            <a:r>
              <a:rPr lang="ru-RU" sz="4400" b="1" dirty="0">
                <a:solidFill>
                  <a:schemeClr val="tx1"/>
                </a:solidFill>
                <a:latin typeface="Arial"/>
                <a:ea typeface="+mn-ea"/>
                <a:cs typeface="Arial"/>
              </a:rPr>
              <a:t>В моём сердце живёшь.</a:t>
            </a:r>
          </a:p>
          <a:p>
            <a:pPr algn="l" defTabSz="685800">
              <a:spcBef>
                <a:spcPts val="1350"/>
              </a:spcBef>
              <a:buClr>
                <a:srgbClr val="595959"/>
              </a:buClr>
            </a:pPr>
            <a:endParaRPr lang="ru-RU" sz="4400" b="1" dirty="0">
              <a:solidFill>
                <a:schemeClr val="tx1"/>
              </a:solidFill>
              <a:latin typeface="Arial"/>
              <a:ea typeface="+mn-ea"/>
              <a:cs typeface="Arial"/>
            </a:endParaRPr>
          </a:p>
        </p:txBody>
      </p:sp>
    </p:spTree>
    <p:extLst>
      <p:ext uri="{BB962C8B-B14F-4D97-AF65-F5344CB8AC3E}">
        <p14:creationId xmlns:p14="http://schemas.microsoft.com/office/powerpoint/2010/main" val="3564118506"/>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1034</TotalTime>
  <Words>168</Words>
  <Application>Microsoft Macintosh PowerPoint</Application>
  <PresentationFormat>On-screen Show (16:9)</PresentationFormat>
  <Paragraphs>45</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113</cp:revision>
  <dcterms:modified xsi:type="dcterms:W3CDTF">2020-11-25T13:58:42Z</dcterms:modified>
</cp:coreProperties>
</file>