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83" r:id="rId5"/>
    <p:sldId id="284" r:id="rId6"/>
    <p:sldId id="285" r:id="rId7"/>
    <p:sldId id="286" r:id="rId8"/>
    <p:sldId id="287" r:id="rId9"/>
    <p:sldId id="288" r:id="rId10"/>
    <p:sldId id="289"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8858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90645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7791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1847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2355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5716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5687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729684" y="338778"/>
            <a:ext cx="6101224"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Объединённые в благовестии</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Скоро час пробьёт —</a:t>
            </a:r>
          </a:p>
          <a:p>
            <a:pPr algn="l" defTabSz="685800">
              <a:spcBef>
                <a:spcPts val="1350"/>
              </a:spcBef>
              <a:buClr>
                <a:srgbClr val="595959"/>
              </a:buClr>
            </a:pPr>
            <a:r>
              <a:rPr lang="ru-RU" sz="4400" b="1" dirty="0">
                <a:solidFill>
                  <a:schemeClr val="tx1"/>
                </a:solidFill>
                <a:latin typeface="Arial"/>
                <a:ea typeface="+mn-ea"/>
                <a:cs typeface="Arial"/>
              </a:rPr>
              <a:t>И Господь придёт.</a:t>
            </a:r>
          </a:p>
          <a:p>
            <a:pPr algn="l" defTabSz="685800">
              <a:spcBef>
                <a:spcPts val="1350"/>
              </a:spcBef>
              <a:buClr>
                <a:srgbClr val="595959"/>
              </a:buClr>
            </a:pPr>
            <a:r>
              <a:rPr lang="ru-RU" sz="4400" b="1" dirty="0">
                <a:solidFill>
                  <a:schemeClr val="tx1"/>
                </a:solidFill>
                <a:latin typeface="Arial"/>
                <a:ea typeface="+mn-ea"/>
                <a:cs typeface="Arial"/>
              </a:rPr>
              <a:t>Царь царей!</a:t>
            </a:r>
          </a:p>
          <a:p>
            <a:pPr algn="l" defTabSz="685800">
              <a:spcBef>
                <a:spcPts val="1350"/>
              </a:spcBef>
              <a:buClr>
                <a:srgbClr val="595959"/>
              </a:buClr>
            </a:pPr>
            <a:r>
              <a:rPr lang="ru-RU" sz="4400" b="1" dirty="0">
                <a:solidFill>
                  <a:schemeClr val="tx1"/>
                </a:solidFill>
                <a:latin typeface="Arial"/>
                <a:ea typeface="+mn-ea"/>
                <a:cs typeface="Arial"/>
              </a:rPr>
              <a:t>Мы ждём, гряди!</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2586147605"/>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72228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Звучит над землёю</a:t>
            </a:r>
          </a:p>
          <a:p>
            <a:pPr algn="l" defTabSz="685800">
              <a:spcBef>
                <a:spcPts val="1350"/>
              </a:spcBef>
              <a:buClr>
                <a:srgbClr val="595959"/>
              </a:buClr>
            </a:pPr>
            <a:r>
              <a:rPr lang="ru-RU" sz="4400" b="1" dirty="0">
                <a:solidFill>
                  <a:schemeClr val="tx1"/>
                </a:solidFill>
                <a:latin typeface="Arial"/>
                <a:ea typeface="+mn-ea"/>
                <a:cs typeface="Arial"/>
              </a:rPr>
              <a:t>Трёхангельская весть.</a:t>
            </a:r>
          </a:p>
          <a:p>
            <a:pPr algn="l" defTabSz="685800">
              <a:spcBef>
                <a:spcPts val="1350"/>
              </a:spcBef>
              <a:buClr>
                <a:srgbClr val="595959"/>
              </a:buClr>
            </a:pPr>
            <a:r>
              <a:rPr lang="ru-RU" sz="4400" b="1" dirty="0">
                <a:solidFill>
                  <a:schemeClr val="tx1"/>
                </a:solidFill>
                <a:latin typeface="Arial"/>
                <a:ea typeface="+mn-ea"/>
                <a:cs typeface="Arial"/>
              </a:rPr>
              <a:t>Людским сердцам с любовью</a:t>
            </a:r>
          </a:p>
          <a:p>
            <a:pPr algn="l" defTabSz="685800">
              <a:spcBef>
                <a:spcPts val="1350"/>
              </a:spcBef>
              <a:buClr>
                <a:srgbClr val="595959"/>
              </a:buClr>
            </a:pPr>
            <a:r>
              <a:rPr lang="ru-RU" sz="4400" b="1" dirty="0">
                <a:solidFill>
                  <a:schemeClr val="tx1"/>
                </a:solidFill>
                <a:latin typeface="Arial"/>
                <a:ea typeface="+mn-ea"/>
                <a:cs typeface="Arial"/>
              </a:rPr>
              <a:t>Скажи: «Надежда есть!»</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«Объединённые</a:t>
            </a:r>
          </a:p>
          <a:p>
            <a:pPr algn="l" defTabSz="685800">
              <a:spcBef>
                <a:spcPts val="1350"/>
              </a:spcBef>
              <a:buClr>
                <a:srgbClr val="595959"/>
              </a:buClr>
            </a:pPr>
            <a:r>
              <a:rPr lang="ru-RU" sz="4400" b="1" dirty="0">
                <a:solidFill>
                  <a:schemeClr val="tx1"/>
                </a:solidFill>
                <a:latin typeface="Arial"/>
                <a:ea typeface="+mn-ea"/>
                <a:cs typeface="Arial"/>
              </a:rPr>
              <a:t>В благовестии» —</a:t>
            </a:r>
          </a:p>
          <a:p>
            <a:pPr algn="l" defTabSz="685800">
              <a:spcBef>
                <a:spcPts val="1350"/>
              </a:spcBef>
              <a:buClr>
                <a:srgbClr val="595959"/>
              </a:buClr>
            </a:pPr>
            <a:r>
              <a:rPr lang="ru-RU" sz="4400" b="1" dirty="0">
                <a:solidFill>
                  <a:schemeClr val="tx1"/>
                </a:solidFill>
                <a:latin typeface="Arial"/>
                <a:ea typeface="+mn-ea"/>
                <a:cs typeface="Arial"/>
              </a:rPr>
              <a:t>О Христе</a:t>
            </a:r>
          </a:p>
          <a:p>
            <a:pPr algn="l" defTabSz="685800">
              <a:spcBef>
                <a:spcPts val="1350"/>
              </a:spcBef>
              <a:buClr>
                <a:srgbClr val="595959"/>
              </a:buClr>
            </a:pPr>
            <a:r>
              <a:rPr lang="ru-RU" sz="4400" b="1" dirty="0">
                <a:solidFill>
                  <a:schemeClr val="tx1"/>
                </a:solidFill>
                <a:latin typeface="Arial"/>
                <a:ea typeface="+mn-ea"/>
                <a:cs typeface="Arial"/>
              </a:rPr>
              <a:t>Да знают все народы.</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Скоро час пробьёт —</a:t>
            </a:r>
          </a:p>
          <a:p>
            <a:pPr algn="l" defTabSz="685800">
              <a:spcBef>
                <a:spcPts val="1350"/>
              </a:spcBef>
              <a:buClr>
                <a:srgbClr val="595959"/>
              </a:buClr>
            </a:pPr>
            <a:r>
              <a:rPr lang="ru-RU" sz="4400" b="1" dirty="0">
                <a:solidFill>
                  <a:schemeClr val="tx1"/>
                </a:solidFill>
                <a:latin typeface="Arial"/>
                <a:ea typeface="+mn-ea"/>
                <a:cs typeface="Arial"/>
              </a:rPr>
              <a:t>И Господь придёт.</a:t>
            </a:r>
          </a:p>
          <a:p>
            <a:pPr algn="l" defTabSz="685800">
              <a:spcBef>
                <a:spcPts val="1350"/>
              </a:spcBef>
              <a:buClr>
                <a:srgbClr val="595959"/>
              </a:buClr>
            </a:pPr>
            <a:r>
              <a:rPr lang="ru-RU" sz="4400" b="1" dirty="0">
                <a:solidFill>
                  <a:schemeClr val="tx1"/>
                </a:solidFill>
                <a:latin typeface="Arial"/>
                <a:ea typeface="+mn-ea"/>
                <a:cs typeface="Arial"/>
              </a:rPr>
              <a:t>Царь царей!</a:t>
            </a:r>
          </a:p>
          <a:p>
            <a:pPr algn="l" defTabSz="685800">
              <a:spcBef>
                <a:spcPts val="1350"/>
              </a:spcBef>
              <a:buClr>
                <a:srgbClr val="595959"/>
              </a:buClr>
            </a:pPr>
            <a:r>
              <a:rPr lang="ru-RU" sz="4400" b="1" dirty="0">
                <a:solidFill>
                  <a:schemeClr val="tx1"/>
                </a:solidFill>
                <a:latin typeface="Arial"/>
                <a:ea typeface="+mn-ea"/>
                <a:cs typeface="Arial"/>
              </a:rPr>
              <a:t>Мы ждём, гряди!</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20923246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48267" y="451635"/>
            <a:ext cx="7558394"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Средь мрака неверья,</a:t>
            </a:r>
          </a:p>
          <a:p>
            <a:pPr algn="l" defTabSz="685800">
              <a:spcBef>
                <a:spcPts val="1350"/>
              </a:spcBef>
              <a:buClr>
                <a:srgbClr val="595959"/>
              </a:buClr>
            </a:pPr>
            <a:r>
              <a:rPr lang="ru-RU" sz="4400" b="1" dirty="0">
                <a:solidFill>
                  <a:schemeClr val="tx1"/>
                </a:solidFill>
                <a:latin typeface="Arial"/>
                <a:ea typeface="+mn-ea"/>
                <a:cs typeface="Arial"/>
              </a:rPr>
              <a:t>Порока и греха,</a:t>
            </a:r>
          </a:p>
          <a:p>
            <a:pPr algn="l" defTabSz="685800">
              <a:spcBef>
                <a:spcPts val="1350"/>
              </a:spcBef>
              <a:buClr>
                <a:srgbClr val="595959"/>
              </a:buClr>
            </a:pPr>
            <a:r>
              <a:rPr lang="ru-RU" sz="4400" b="1" dirty="0">
                <a:solidFill>
                  <a:schemeClr val="tx1"/>
                </a:solidFill>
                <a:latin typeface="Arial"/>
                <a:ea typeface="+mn-ea"/>
                <a:cs typeface="Arial"/>
              </a:rPr>
              <a:t>Нас Бог избрал, собратья,</a:t>
            </a:r>
          </a:p>
          <a:p>
            <a:pPr algn="l" defTabSz="685800">
              <a:spcBef>
                <a:spcPts val="1350"/>
              </a:spcBef>
              <a:buClr>
                <a:srgbClr val="595959"/>
              </a:buClr>
            </a:pPr>
            <a:r>
              <a:rPr lang="ru-RU" sz="4400" b="1" dirty="0">
                <a:solidFill>
                  <a:schemeClr val="tx1"/>
                </a:solidFill>
                <a:latin typeface="Arial"/>
                <a:ea typeface="+mn-ea"/>
                <a:cs typeface="Arial"/>
              </a:rPr>
              <a:t>Явить всем свет добра.</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369812426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«Объединённые</a:t>
            </a:r>
          </a:p>
          <a:p>
            <a:pPr algn="l" defTabSz="685800">
              <a:spcBef>
                <a:spcPts val="1350"/>
              </a:spcBef>
              <a:buClr>
                <a:srgbClr val="595959"/>
              </a:buClr>
            </a:pPr>
            <a:r>
              <a:rPr lang="ru-RU" sz="4400" b="1" dirty="0">
                <a:solidFill>
                  <a:schemeClr val="tx1"/>
                </a:solidFill>
                <a:latin typeface="Arial"/>
                <a:ea typeface="+mn-ea"/>
                <a:cs typeface="Arial"/>
              </a:rPr>
              <a:t>В благовестии» —</a:t>
            </a:r>
          </a:p>
          <a:p>
            <a:pPr algn="l" defTabSz="685800">
              <a:spcBef>
                <a:spcPts val="1350"/>
              </a:spcBef>
              <a:buClr>
                <a:srgbClr val="595959"/>
              </a:buClr>
            </a:pPr>
            <a:r>
              <a:rPr lang="ru-RU" sz="4400" b="1" dirty="0">
                <a:solidFill>
                  <a:schemeClr val="tx1"/>
                </a:solidFill>
                <a:latin typeface="Arial"/>
                <a:ea typeface="+mn-ea"/>
                <a:cs typeface="Arial"/>
              </a:rPr>
              <a:t>О Христе</a:t>
            </a:r>
          </a:p>
          <a:p>
            <a:pPr algn="l" defTabSz="685800">
              <a:spcBef>
                <a:spcPts val="1350"/>
              </a:spcBef>
              <a:buClr>
                <a:srgbClr val="595959"/>
              </a:buClr>
            </a:pPr>
            <a:r>
              <a:rPr lang="ru-RU" sz="4400" b="1" dirty="0">
                <a:solidFill>
                  <a:schemeClr val="tx1"/>
                </a:solidFill>
                <a:latin typeface="Arial"/>
                <a:ea typeface="+mn-ea"/>
                <a:cs typeface="Arial"/>
              </a:rPr>
              <a:t>Да знают все народы.</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83259155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Скоро час пробьёт —</a:t>
            </a:r>
          </a:p>
          <a:p>
            <a:pPr algn="l" defTabSz="685800">
              <a:spcBef>
                <a:spcPts val="1350"/>
              </a:spcBef>
              <a:buClr>
                <a:srgbClr val="595959"/>
              </a:buClr>
            </a:pPr>
            <a:r>
              <a:rPr lang="ru-RU" sz="4400" b="1" dirty="0">
                <a:solidFill>
                  <a:schemeClr val="tx1"/>
                </a:solidFill>
                <a:latin typeface="Arial"/>
                <a:ea typeface="+mn-ea"/>
                <a:cs typeface="Arial"/>
              </a:rPr>
              <a:t>И Господь придёт.</a:t>
            </a:r>
          </a:p>
          <a:p>
            <a:pPr algn="l" defTabSz="685800">
              <a:spcBef>
                <a:spcPts val="1350"/>
              </a:spcBef>
              <a:buClr>
                <a:srgbClr val="595959"/>
              </a:buClr>
            </a:pPr>
            <a:r>
              <a:rPr lang="ru-RU" sz="4400" b="1" dirty="0">
                <a:solidFill>
                  <a:schemeClr val="tx1"/>
                </a:solidFill>
                <a:latin typeface="Arial"/>
                <a:ea typeface="+mn-ea"/>
                <a:cs typeface="Arial"/>
              </a:rPr>
              <a:t>Царь царей!</a:t>
            </a:r>
          </a:p>
          <a:p>
            <a:pPr algn="l" defTabSz="685800">
              <a:spcBef>
                <a:spcPts val="1350"/>
              </a:spcBef>
              <a:buClr>
                <a:srgbClr val="595959"/>
              </a:buClr>
            </a:pPr>
            <a:r>
              <a:rPr lang="ru-RU" sz="4400" b="1" dirty="0">
                <a:solidFill>
                  <a:schemeClr val="tx1"/>
                </a:solidFill>
                <a:latin typeface="Arial"/>
                <a:ea typeface="+mn-ea"/>
                <a:cs typeface="Arial"/>
              </a:rPr>
              <a:t>Мы ждём, гряди!</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825716673"/>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56733" y="451635"/>
            <a:ext cx="7541462"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Уж нива созрела,</a:t>
            </a:r>
          </a:p>
          <a:p>
            <a:pPr algn="l" defTabSz="685800">
              <a:spcBef>
                <a:spcPts val="1350"/>
              </a:spcBef>
              <a:buClr>
                <a:srgbClr val="595959"/>
              </a:buClr>
            </a:pPr>
            <a:r>
              <a:rPr lang="ru-RU" sz="4400" b="1" dirty="0">
                <a:solidFill>
                  <a:schemeClr val="tx1"/>
                </a:solidFill>
                <a:latin typeface="Arial"/>
                <a:ea typeface="+mn-ea"/>
                <a:cs typeface="Arial"/>
              </a:rPr>
              <a:t>Работников ждут.</a:t>
            </a:r>
          </a:p>
          <a:p>
            <a:pPr algn="l" defTabSz="685800">
              <a:spcBef>
                <a:spcPts val="1350"/>
              </a:spcBef>
              <a:buClr>
                <a:srgbClr val="595959"/>
              </a:buClr>
            </a:pPr>
            <a:r>
              <a:rPr lang="ru-RU" sz="4400" b="1" dirty="0">
                <a:solidFill>
                  <a:schemeClr val="tx1"/>
                </a:solidFill>
                <a:latin typeface="Arial"/>
                <a:ea typeface="+mn-ea"/>
                <a:cs typeface="Arial"/>
              </a:rPr>
              <a:t>Со Словом Божьим смело</a:t>
            </a:r>
          </a:p>
          <a:p>
            <a:pPr algn="l" defTabSz="685800">
              <a:spcBef>
                <a:spcPts val="1350"/>
              </a:spcBef>
              <a:buClr>
                <a:srgbClr val="595959"/>
              </a:buClr>
            </a:pPr>
            <a:r>
              <a:rPr lang="ru-RU" sz="4400" b="1" dirty="0">
                <a:solidFill>
                  <a:schemeClr val="tx1"/>
                </a:solidFill>
                <a:latin typeface="Arial"/>
                <a:ea typeface="+mn-ea"/>
                <a:cs typeface="Arial"/>
              </a:rPr>
              <a:t>Святой свершайте труд.</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349792279"/>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73505"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«Объединённые</a:t>
            </a:r>
          </a:p>
          <a:p>
            <a:pPr algn="l" defTabSz="685800">
              <a:spcBef>
                <a:spcPts val="1350"/>
              </a:spcBef>
              <a:buClr>
                <a:srgbClr val="595959"/>
              </a:buClr>
            </a:pPr>
            <a:r>
              <a:rPr lang="ru-RU" sz="4400" b="1" dirty="0">
                <a:solidFill>
                  <a:schemeClr val="tx1"/>
                </a:solidFill>
                <a:latin typeface="Arial"/>
                <a:ea typeface="+mn-ea"/>
                <a:cs typeface="Arial"/>
              </a:rPr>
              <a:t>В благовестии» —</a:t>
            </a:r>
          </a:p>
          <a:p>
            <a:pPr algn="l" defTabSz="685800">
              <a:spcBef>
                <a:spcPts val="1350"/>
              </a:spcBef>
              <a:buClr>
                <a:srgbClr val="595959"/>
              </a:buClr>
            </a:pPr>
            <a:r>
              <a:rPr lang="ru-RU" sz="4400" b="1" dirty="0">
                <a:solidFill>
                  <a:schemeClr val="tx1"/>
                </a:solidFill>
                <a:latin typeface="Arial"/>
                <a:ea typeface="+mn-ea"/>
                <a:cs typeface="Arial"/>
              </a:rPr>
              <a:t>О Христе</a:t>
            </a:r>
          </a:p>
          <a:p>
            <a:pPr algn="l" defTabSz="685800">
              <a:spcBef>
                <a:spcPts val="1350"/>
              </a:spcBef>
              <a:buClr>
                <a:srgbClr val="595959"/>
              </a:buClr>
            </a:pPr>
            <a:r>
              <a:rPr lang="ru-RU" sz="4400" b="1" dirty="0">
                <a:solidFill>
                  <a:schemeClr val="tx1"/>
                </a:solidFill>
                <a:latin typeface="Arial"/>
                <a:ea typeface="+mn-ea"/>
                <a:cs typeface="Arial"/>
              </a:rPr>
              <a:t>Да знают все народы.</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39302335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1025</TotalTime>
  <Words>153</Words>
  <Application>Microsoft Macintosh PowerPoint</Application>
  <PresentationFormat>On-screen Show (16:9)</PresentationFormat>
  <Paragraphs>43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105</cp:revision>
  <dcterms:modified xsi:type="dcterms:W3CDTF">2020-11-25T14:02:04Z</dcterms:modified>
</cp:coreProperties>
</file>