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2" r:id="rId4"/>
    <p:sldId id="1053" r:id="rId5"/>
    <p:sldId id="1054" r:id="rId6"/>
    <p:sldId id="1057" r:id="rId7"/>
    <p:sldId id="1058" r:id="rId8"/>
    <p:sldId id="1055" r:id="rId9"/>
    <p:sldId id="1059" r:id="rId10"/>
    <p:sldId id="1060" r:id="rId11"/>
    <p:sldId id="1056" r:id="rId12"/>
    <p:sldId id="1061" r:id="rId13"/>
    <p:sldId id="1062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>
        <p:scale>
          <a:sx n="85" d="100"/>
          <a:sy n="85" d="100"/>
        </p:scale>
        <p:origin x="-1888" y="-408"/>
      </p:cViewPr>
      <p:guideLst>
        <p:guide orient="horz" pos="1888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8000" b="1" dirty="0" smtClean="0">
                <a:solidFill>
                  <a:srgbClr val="000000"/>
                </a:solidFill>
                <a:latin typeface="Arial"/>
                <a:cs typeface="Arial"/>
              </a:rPr>
              <a:t>Блаженный </a:t>
            </a:r>
            <a:r>
              <a:rPr lang="ru-RU" sz="8000" b="1" dirty="0">
                <a:solidFill>
                  <a:srgbClr val="000000"/>
                </a:solidFill>
                <a:latin typeface="Arial"/>
                <a:cs typeface="Arial"/>
              </a:rPr>
              <a:t>день</a:t>
            </a:r>
            <a:endParaRPr lang="ru-RU" sz="8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Союз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любви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святой.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22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Блаженный </a:t>
            </a: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час, </a:t>
            </a:r>
            <a:endParaRPr lang="ru-RU" sz="5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принял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Христос обет мой </a:t>
            </a:r>
            <a:endParaRPr lang="ru-RU" sz="5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 небесах.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5700" b="1" dirty="0">
                <a:solidFill>
                  <a:srgbClr val="000000"/>
                </a:solidFill>
                <a:latin typeface="Arial"/>
                <a:cs typeface="Arial"/>
              </a:rPr>
              <a:t>Возлюбившему </a:t>
            </a: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меня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00000"/>
                </a:solidFill>
                <a:latin typeface="Arial"/>
                <a:cs typeface="Arial"/>
              </a:rPr>
              <a:t>Да будет слава Навсегда!</a:t>
            </a:r>
            <a:endParaRPr lang="ru-RU" sz="57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88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Славный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призвал;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Блажен союз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со мной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1090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Союз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любви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святой.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2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Блаженный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день,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который я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Решился быть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Р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абом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Христа.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Отныне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тело и душа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славят 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Господа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Христа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Славный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призвал;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Блажен союз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со мной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7533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Союз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любви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святой.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53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Блаженный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труд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Бог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свершил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: 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стал Его, 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Он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стал моим;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Он звал меня,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я пришёл,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Раскаялся –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стал иным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08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Славный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призвал;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Блажен союз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со мной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1090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Союз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любви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Его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святой.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22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Блаженный я</a:t>
            </a: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Обрёл покой, </a:t>
            </a: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Христос, Спаситель Мой, с Тобой. </a:t>
            </a: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Ты </a:t>
            </a:r>
            <a:r>
              <a:rPr lang="ru-RU" sz="5800" b="1" dirty="0">
                <a:solidFill>
                  <a:srgbClr val="000000"/>
                </a:solidFill>
                <a:latin typeface="Arial"/>
                <a:cs typeface="Arial"/>
              </a:rPr>
              <a:t>мне грехи </a:t>
            </a:r>
            <a:endParaRPr lang="ru-RU" sz="5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ои простил</a:t>
            </a: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5800" b="1" dirty="0" err="1">
                <a:solidFill>
                  <a:srgbClr val="000000"/>
                </a:solidFill>
                <a:latin typeface="Arial"/>
                <a:cs typeface="Arial"/>
              </a:rPr>
              <a:t>Кровию</a:t>
            </a:r>
            <a:r>
              <a:rPr lang="ru-RU" sz="5800" b="1" dirty="0">
                <a:solidFill>
                  <a:srgbClr val="000000"/>
                </a:solidFill>
                <a:latin typeface="Arial"/>
                <a:cs typeface="Arial"/>
              </a:rPr>
              <a:t> Своей омыл</a:t>
            </a:r>
            <a:r>
              <a:rPr lang="ru-RU" sz="58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5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88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145016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0000"/>
                </a:solidFill>
                <a:latin typeface="Arial"/>
                <a:cs typeface="Arial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Славный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день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Славный день,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Когда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Христос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еня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призвал; 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Блажен союз </a:t>
            </a:r>
            <a:endParaRPr lang="ru-RU" sz="6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Христа </a:t>
            </a:r>
            <a:r>
              <a:rPr lang="ru-RU" sz="6000" b="1" dirty="0">
                <a:solidFill>
                  <a:srgbClr val="000000"/>
                </a:solidFill>
                <a:latin typeface="Arial"/>
                <a:cs typeface="Arial"/>
              </a:rPr>
              <a:t>со мной</a:t>
            </a:r>
            <a:r>
              <a:rPr lang="ru-RU" sz="60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10903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8572</TotalTime>
  <Words>231</Words>
  <Application>Microsoft Macintosh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250</cp:revision>
  <dcterms:created xsi:type="dcterms:W3CDTF">2016-09-02T12:17:38Z</dcterms:created>
  <dcterms:modified xsi:type="dcterms:W3CDTF">2021-03-09T08:40:25Z</dcterms:modified>
</cp:coreProperties>
</file>