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69" r:id="rId3"/>
    <p:sldId id="267" r:id="rId4"/>
    <p:sldId id="270" r:id="rId5"/>
    <p:sldId id="271" r:id="rId6"/>
    <p:sldId id="274" r:id="rId7"/>
    <p:sldId id="275" r:id="rId8"/>
    <p:sldId id="272" r:id="rId9"/>
    <p:sldId id="276" r:id="rId10"/>
    <p:sldId id="277" r:id="rId11"/>
    <p:sldId id="273" r:id="rId12"/>
    <p:sldId id="278" r:id="rId13"/>
    <p:sldId id="279"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63" autoAdjust="0"/>
    <p:restoredTop sz="75172" autoAdjust="0"/>
  </p:normalViewPr>
  <p:slideViewPr>
    <p:cSldViewPr snapToGrid="0" snapToObjects="1">
      <p:cViewPr>
        <p:scale>
          <a:sx n="81" d="100"/>
          <a:sy n="81" d="100"/>
        </p:scale>
        <p:origin x="-1008" y="-1352"/>
      </p:cViewPr>
      <p:guideLst>
        <p:guide orient="horz" pos="169"/>
        <p:guide pos="124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
        <p:nvSpPr>
          <p:cNvPr id="9" name="TextBox 8"/>
          <p:cNvSpPr txBox="1"/>
          <p:nvPr/>
        </p:nvSpPr>
        <p:spPr>
          <a:xfrm>
            <a:off x="1873999" y="690568"/>
            <a:ext cx="6254733" cy="1698927"/>
          </a:xfrm>
          <a:prstGeom prst="rect">
            <a:avLst/>
          </a:prstGeom>
          <a:noFill/>
          <a:effectLst/>
        </p:spPr>
        <p:txBody>
          <a:bodyPr wrap="square" rtlCol="0">
            <a:spAutoFit/>
          </a:bodyPr>
          <a:lstStyle/>
          <a:p>
            <a:pPr algn="r">
              <a:lnSpc>
                <a:spcPct val="70000"/>
              </a:lnSpc>
            </a:pPr>
            <a:r>
              <a:rPr lang="ru-RU" sz="7200" b="1" dirty="0" smtClean="0">
                <a:solidFill>
                  <a:srgbClr val="000000"/>
                </a:solidFill>
                <a:latin typeface="Arial"/>
                <a:cs typeface="Arial"/>
              </a:rPr>
              <a:t>Блаженный </a:t>
            </a:r>
            <a:r>
              <a:rPr lang="ru-RU" sz="7200" b="1" dirty="0">
                <a:solidFill>
                  <a:srgbClr val="000000"/>
                </a:solidFill>
                <a:latin typeface="Arial"/>
                <a:cs typeface="Arial"/>
              </a:rPr>
              <a:t>день</a:t>
            </a:r>
            <a:endParaRPr lang="ru-RU" sz="72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6857685" y="0"/>
            <a:ext cx="2301993" cy="5161176"/>
          </a:xfrm>
          <a:prstGeom prst="rect">
            <a:avLst/>
          </a:prstGeom>
        </p:spPr>
      </p:pic>
      <p:sp>
        <p:nvSpPr>
          <p:cNvPr id="6" name="Содержимое 2"/>
          <p:cNvSpPr txBox="1">
            <a:spLocks/>
          </p:cNvSpPr>
          <p:nvPr/>
        </p:nvSpPr>
        <p:spPr>
          <a:xfrm>
            <a:off x="580073" y="63192"/>
            <a:ext cx="8810849" cy="5072499"/>
          </a:xfrm>
          <a:prstGeom prst="rect">
            <a:avLst/>
          </a:prstGeom>
        </p:spPr>
        <p:txBody>
          <a:bodyPr vert="horz" lIns="91436" tIns="45718" rIns="91436" bIns="45718" rtlCol="0">
            <a:noAutofit/>
          </a:bodyPr>
          <a:lstStyle/>
          <a:p>
            <a:pPr algn="l">
              <a:lnSpc>
                <a:spcPct val="90000"/>
              </a:lnSpc>
            </a:pPr>
            <a:r>
              <a:rPr lang="ru-RU" sz="3200" b="0" dirty="0" smtClean="0">
                <a:solidFill>
                  <a:srgbClr val="000000"/>
                </a:solidFill>
                <a:latin typeface="Arial"/>
                <a:cs typeface="Arial"/>
              </a:rPr>
              <a:t>Припев:</a:t>
            </a:r>
          </a:p>
          <a:p>
            <a:pPr algn="l">
              <a:lnSpc>
                <a:spcPct val="90000"/>
              </a:lnSpc>
            </a:pPr>
            <a:endParaRPr lang="ru-RU" sz="1400" b="1" dirty="0" smtClean="0">
              <a:solidFill>
                <a:srgbClr val="000000"/>
              </a:solidFill>
              <a:latin typeface="Arial"/>
              <a:cs typeface="Arial"/>
            </a:endParaRPr>
          </a:p>
          <a:p>
            <a:pPr algn="l">
              <a:lnSpc>
                <a:spcPct val="90000"/>
              </a:lnSpc>
            </a:pPr>
            <a:r>
              <a:rPr lang="ru-RU" sz="4800" dirty="0" smtClean="0">
                <a:latin typeface="Arial"/>
                <a:cs typeface="Arial"/>
              </a:rPr>
              <a:t>Союз </a:t>
            </a:r>
            <a:r>
              <a:rPr lang="ru-RU" sz="4800" dirty="0">
                <a:latin typeface="Arial"/>
                <a:cs typeface="Arial"/>
              </a:rPr>
              <a:t>любви </a:t>
            </a:r>
            <a:endParaRPr lang="ru-RU" sz="4800" dirty="0" smtClean="0">
              <a:latin typeface="Arial"/>
              <a:cs typeface="Arial"/>
            </a:endParaRPr>
          </a:p>
          <a:p>
            <a:pPr algn="l">
              <a:lnSpc>
                <a:spcPct val="90000"/>
              </a:lnSpc>
            </a:pPr>
            <a:r>
              <a:rPr lang="ru-RU" sz="4800" dirty="0" smtClean="0">
                <a:latin typeface="Arial"/>
                <a:cs typeface="Arial"/>
              </a:rPr>
              <a:t>Его </a:t>
            </a:r>
            <a:r>
              <a:rPr lang="ru-RU" sz="4800" dirty="0">
                <a:latin typeface="Arial"/>
                <a:cs typeface="Arial"/>
              </a:rPr>
              <a:t>святой.</a:t>
            </a:r>
          </a:p>
          <a:p>
            <a:pPr algn="l">
              <a:lnSpc>
                <a:spcPct val="90000"/>
              </a:lnSpc>
            </a:pPr>
            <a:r>
              <a:rPr lang="ru-RU" sz="4800" b="1" dirty="0" smtClean="0">
                <a:solidFill>
                  <a:srgbClr val="000000"/>
                </a:solidFill>
                <a:latin typeface="Arial"/>
                <a:cs typeface="Arial"/>
              </a:rPr>
              <a:t>Славный </a:t>
            </a:r>
            <a:r>
              <a:rPr lang="ru-RU" sz="4800" b="1" dirty="0">
                <a:solidFill>
                  <a:srgbClr val="000000"/>
                </a:solidFill>
                <a:latin typeface="Arial"/>
                <a:cs typeface="Arial"/>
              </a:rPr>
              <a:t>день</a:t>
            </a:r>
            <a:r>
              <a:rPr lang="ru-RU" sz="4800" b="1" dirty="0" smtClean="0">
                <a:solidFill>
                  <a:srgbClr val="000000"/>
                </a:solidFill>
                <a:latin typeface="Arial"/>
                <a:cs typeface="Arial"/>
              </a:rPr>
              <a:t>, </a:t>
            </a:r>
            <a:br>
              <a:rPr lang="ru-RU" sz="4800" b="1" dirty="0" smtClean="0">
                <a:solidFill>
                  <a:srgbClr val="000000"/>
                </a:solidFill>
                <a:latin typeface="Arial"/>
                <a:cs typeface="Arial"/>
              </a:rPr>
            </a:br>
            <a:r>
              <a:rPr lang="ru-RU" sz="4800" b="1" dirty="0" smtClean="0">
                <a:solidFill>
                  <a:srgbClr val="000000"/>
                </a:solidFill>
                <a:latin typeface="Arial"/>
                <a:cs typeface="Arial"/>
              </a:rPr>
              <a:t>Славный день, </a:t>
            </a:r>
          </a:p>
          <a:p>
            <a:pPr algn="l">
              <a:lnSpc>
                <a:spcPct val="90000"/>
              </a:lnSpc>
            </a:pPr>
            <a:r>
              <a:rPr lang="ru-RU" sz="4800" b="1" dirty="0" smtClean="0">
                <a:solidFill>
                  <a:srgbClr val="000000"/>
                </a:solidFill>
                <a:latin typeface="Arial"/>
                <a:cs typeface="Arial"/>
              </a:rPr>
              <a:t>Когда </a:t>
            </a:r>
            <a:r>
              <a:rPr lang="ru-RU" sz="4800" b="1" dirty="0">
                <a:solidFill>
                  <a:srgbClr val="000000"/>
                </a:solidFill>
                <a:latin typeface="Arial"/>
                <a:cs typeface="Arial"/>
              </a:rPr>
              <a:t>Христос </a:t>
            </a:r>
            <a:r>
              <a:rPr lang="ru-RU" sz="4800" b="1" dirty="0" smtClean="0">
                <a:solidFill>
                  <a:srgbClr val="000000"/>
                </a:solidFill>
                <a:latin typeface="Arial"/>
                <a:cs typeface="Arial"/>
              </a:rPr>
              <a:t/>
            </a:r>
            <a:br>
              <a:rPr lang="ru-RU" sz="4800" b="1" dirty="0" smtClean="0">
                <a:solidFill>
                  <a:srgbClr val="000000"/>
                </a:solidFill>
                <a:latin typeface="Arial"/>
                <a:cs typeface="Arial"/>
              </a:rPr>
            </a:br>
            <a:r>
              <a:rPr lang="ru-RU" sz="4800" dirty="0" smtClean="0">
                <a:latin typeface="Arial"/>
                <a:cs typeface="Arial"/>
              </a:rPr>
              <a:t>М</a:t>
            </a:r>
            <a:r>
              <a:rPr lang="ru-RU" sz="4800" b="1" dirty="0" smtClean="0">
                <a:solidFill>
                  <a:srgbClr val="000000"/>
                </a:solidFill>
                <a:latin typeface="Arial"/>
                <a:cs typeface="Arial"/>
              </a:rPr>
              <a:t>еня </a:t>
            </a:r>
            <a:r>
              <a:rPr lang="ru-RU" sz="4800" b="1" dirty="0">
                <a:solidFill>
                  <a:srgbClr val="000000"/>
                </a:solidFill>
                <a:latin typeface="Arial"/>
                <a:cs typeface="Arial"/>
              </a:rPr>
              <a:t>призвал</a:t>
            </a:r>
            <a:r>
              <a:rPr lang="ru-RU" sz="4800" b="1" dirty="0" smtClean="0">
                <a:solidFill>
                  <a:srgbClr val="000000"/>
                </a:solidFill>
                <a:latin typeface="Arial"/>
                <a:cs typeface="Arial"/>
              </a:rPr>
              <a:t>;</a:t>
            </a:r>
          </a:p>
          <a:p>
            <a:pPr algn="l">
              <a:lnSpc>
                <a:spcPct val="90000"/>
              </a:lnSpc>
            </a:pPr>
            <a:r>
              <a:rPr lang="ru-RU" sz="4400" b="1" dirty="0" smtClean="0">
                <a:solidFill>
                  <a:srgbClr val="000000"/>
                </a:solidFill>
                <a:latin typeface="Arial"/>
                <a:cs typeface="Arial"/>
              </a:rPr>
              <a:t>  </a:t>
            </a:r>
            <a:endParaRPr lang="ru-RU" sz="4400" b="1" dirty="0">
              <a:solidFill>
                <a:srgbClr val="000000"/>
              </a:solidFill>
              <a:latin typeface="Arial"/>
              <a:cs typeface="Arial"/>
            </a:endParaRPr>
          </a:p>
        </p:txBody>
      </p:sp>
    </p:spTree>
    <p:extLst>
      <p:ext uri="{BB962C8B-B14F-4D97-AF65-F5344CB8AC3E}">
        <p14:creationId xmlns:p14="http://schemas.microsoft.com/office/powerpoint/2010/main" val="3785474247"/>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Содержимое 2"/>
          <p:cNvSpPr txBox="1">
            <a:spLocks/>
          </p:cNvSpPr>
          <p:nvPr/>
        </p:nvSpPr>
        <p:spPr>
          <a:xfrm>
            <a:off x="323528" y="404664"/>
            <a:ext cx="9145016" cy="5976664"/>
          </a:xfrm>
          <a:prstGeom prst="rect">
            <a:avLst/>
          </a:prstGeom>
        </p:spPr>
        <p:txBody>
          <a:bodyPr vert="horz" lIns="91436" tIns="45718" rIns="91436" bIns="45718" rtlCol="0">
            <a:noAutofit/>
          </a:bodyPr>
          <a:lstStyle/>
          <a:p>
            <a:pPr algn="l">
              <a:lnSpc>
                <a:spcPct val="90000"/>
              </a:lnSpc>
            </a:pPr>
            <a:r>
              <a:rPr lang="ru-RU" sz="4800" dirty="0">
                <a:latin typeface="Arial"/>
                <a:cs typeface="Arial"/>
              </a:rPr>
              <a:t>Блаженный час, </a:t>
            </a:r>
          </a:p>
          <a:p>
            <a:pPr algn="l">
              <a:lnSpc>
                <a:spcPct val="90000"/>
              </a:lnSpc>
            </a:pPr>
            <a:r>
              <a:rPr lang="ru-RU" sz="4800" dirty="0">
                <a:latin typeface="Arial"/>
                <a:cs typeface="Arial"/>
              </a:rPr>
              <a:t>Когда принял </a:t>
            </a:r>
          </a:p>
          <a:p>
            <a:pPr algn="l">
              <a:lnSpc>
                <a:spcPct val="90000"/>
              </a:lnSpc>
            </a:pPr>
            <a:r>
              <a:rPr lang="ru-RU" sz="4800" dirty="0">
                <a:latin typeface="Arial"/>
                <a:cs typeface="Arial"/>
              </a:rPr>
              <a:t>Христос обет мой </a:t>
            </a:r>
          </a:p>
          <a:p>
            <a:pPr algn="l">
              <a:lnSpc>
                <a:spcPct val="90000"/>
              </a:lnSpc>
            </a:pPr>
            <a:r>
              <a:rPr lang="ru-RU" sz="4800" dirty="0">
                <a:latin typeface="Arial"/>
                <a:cs typeface="Arial"/>
              </a:rPr>
              <a:t>В небесах.</a:t>
            </a:r>
          </a:p>
          <a:p>
            <a:pPr algn="l">
              <a:lnSpc>
                <a:spcPct val="90000"/>
              </a:lnSpc>
            </a:pPr>
            <a:r>
              <a:rPr lang="ru-RU" sz="4800" dirty="0">
                <a:latin typeface="Arial"/>
                <a:cs typeface="Arial"/>
              </a:rPr>
              <a:t>И Возлюбившему меня</a:t>
            </a:r>
          </a:p>
          <a:p>
            <a:pPr algn="l">
              <a:lnSpc>
                <a:spcPct val="90000"/>
              </a:lnSpc>
            </a:pPr>
            <a:r>
              <a:rPr lang="ru-RU" sz="4800" dirty="0">
                <a:latin typeface="Arial"/>
                <a:cs typeface="Arial"/>
              </a:rPr>
              <a:t>Да будет слава Навсегда!</a:t>
            </a:r>
            <a:endParaRPr lang="ru-RU" sz="4800" dirty="0">
              <a:latin typeface="Arial"/>
              <a:cs typeface="Arial"/>
            </a:endParaRPr>
          </a:p>
        </p:txBody>
      </p:sp>
    </p:spTree>
    <p:extLst>
      <p:ext uri="{BB962C8B-B14F-4D97-AF65-F5344CB8AC3E}">
        <p14:creationId xmlns:p14="http://schemas.microsoft.com/office/powerpoint/2010/main" val="1079626993"/>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61176"/>
          </a:xfrm>
          <a:prstGeom prst="rect">
            <a:avLst/>
          </a:prstGeom>
        </p:spPr>
      </p:pic>
      <p:sp>
        <p:nvSpPr>
          <p:cNvPr id="6" name="Содержимое 2"/>
          <p:cNvSpPr txBox="1">
            <a:spLocks/>
          </p:cNvSpPr>
          <p:nvPr/>
        </p:nvSpPr>
        <p:spPr>
          <a:xfrm>
            <a:off x="1979613" y="63192"/>
            <a:ext cx="7164386" cy="5072499"/>
          </a:xfrm>
          <a:prstGeom prst="rect">
            <a:avLst/>
          </a:prstGeom>
        </p:spPr>
        <p:txBody>
          <a:bodyPr vert="horz" lIns="91436" tIns="45718" rIns="91436" bIns="45718" rtlCol="0">
            <a:noAutofit/>
          </a:bodyPr>
          <a:lstStyle/>
          <a:p>
            <a:pPr algn="l">
              <a:lnSpc>
                <a:spcPct val="90000"/>
              </a:lnSpc>
            </a:pPr>
            <a:r>
              <a:rPr lang="ru-RU" sz="3200" b="0" dirty="0" smtClean="0">
                <a:solidFill>
                  <a:srgbClr val="000000"/>
                </a:solidFill>
                <a:latin typeface="Arial"/>
                <a:cs typeface="Arial"/>
              </a:rPr>
              <a:t>Припев:</a:t>
            </a:r>
          </a:p>
          <a:p>
            <a:pPr algn="l">
              <a:lnSpc>
                <a:spcPct val="90000"/>
              </a:lnSpc>
            </a:pPr>
            <a:endParaRPr lang="ru-RU" sz="1400" dirty="0" smtClean="0">
              <a:solidFill>
                <a:srgbClr val="000000"/>
              </a:solidFill>
              <a:latin typeface="Arial"/>
              <a:cs typeface="Arial"/>
            </a:endParaRPr>
          </a:p>
          <a:p>
            <a:pPr algn="l">
              <a:lnSpc>
                <a:spcPct val="90000"/>
              </a:lnSpc>
            </a:pPr>
            <a:r>
              <a:rPr lang="ru-RU" sz="4800" b="1" dirty="0" smtClean="0">
                <a:solidFill>
                  <a:srgbClr val="000000"/>
                </a:solidFill>
                <a:latin typeface="Arial"/>
                <a:cs typeface="Arial"/>
              </a:rPr>
              <a:t>Славный </a:t>
            </a:r>
            <a:r>
              <a:rPr lang="ru-RU" sz="4800" b="1" dirty="0">
                <a:solidFill>
                  <a:srgbClr val="000000"/>
                </a:solidFill>
                <a:latin typeface="Arial"/>
                <a:cs typeface="Arial"/>
              </a:rPr>
              <a:t>день</a:t>
            </a:r>
            <a:r>
              <a:rPr lang="ru-RU" sz="4800" b="1" dirty="0" smtClean="0">
                <a:solidFill>
                  <a:srgbClr val="000000"/>
                </a:solidFill>
                <a:latin typeface="Arial"/>
                <a:cs typeface="Arial"/>
              </a:rPr>
              <a:t>,</a:t>
            </a:r>
          </a:p>
          <a:p>
            <a:pPr algn="l">
              <a:lnSpc>
                <a:spcPct val="90000"/>
              </a:lnSpc>
            </a:pPr>
            <a:r>
              <a:rPr lang="ru-RU" sz="4800" b="1" dirty="0" smtClean="0">
                <a:solidFill>
                  <a:srgbClr val="000000"/>
                </a:solidFill>
                <a:latin typeface="Arial"/>
                <a:cs typeface="Arial"/>
              </a:rPr>
              <a:t>Славный день, </a:t>
            </a:r>
          </a:p>
          <a:p>
            <a:pPr algn="l">
              <a:lnSpc>
                <a:spcPct val="90000"/>
              </a:lnSpc>
            </a:pPr>
            <a:r>
              <a:rPr lang="ru-RU" sz="4800" b="1" dirty="0" smtClean="0">
                <a:solidFill>
                  <a:srgbClr val="000000"/>
                </a:solidFill>
                <a:latin typeface="Arial"/>
                <a:cs typeface="Arial"/>
              </a:rPr>
              <a:t>Когда Христос</a:t>
            </a:r>
          </a:p>
          <a:p>
            <a:pPr algn="l">
              <a:lnSpc>
                <a:spcPct val="90000"/>
              </a:lnSpc>
            </a:pPr>
            <a:r>
              <a:rPr lang="ru-RU" sz="4800" dirty="0" smtClean="0">
                <a:latin typeface="Arial"/>
                <a:cs typeface="Arial"/>
              </a:rPr>
              <a:t>М</a:t>
            </a:r>
            <a:r>
              <a:rPr lang="ru-RU" sz="4800" b="1" dirty="0" smtClean="0">
                <a:solidFill>
                  <a:srgbClr val="000000"/>
                </a:solidFill>
                <a:latin typeface="Arial"/>
                <a:cs typeface="Arial"/>
              </a:rPr>
              <a:t>еня </a:t>
            </a:r>
            <a:r>
              <a:rPr lang="ru-RU" sz="4800" b="1" dirty="0">
                <a:solidFill>
                  <a:srgbClr val="000000"/>
                </a:solidFill>
                <a:latin typeface="Arial"/>
                <a:cs typeface="Arial"/>
              </a:rPr>
              <a:t>призвал</a:t>
            </a:r>
            <a:r>
              <a:rPr lang="ru-RU" sz="4800" b="1" dirty="0" smtClean="0">
                <a:solidFill>
                  <a:srgbClr val="000000"/>
                </a:solidFill>
                <a:latin typeface="Arial"/>
                <a:cs typeface="Arial"/>
              </a:rPr>
              <a:t>;</a:t>
            </a:r>
          </a:p>
          <a:p>
            <a:pPr algn="l">
              <a:lnSpc>
                <a:spcPct val="90000"/>
              </a:lnSpc>
            </a:pPr>
            <a:r>
              <a:rPr lang="ru-RU" sz="4800" dirty="0" smtClean="0">
                <a:latin typeface="Arial"/>
                <a:cs typeface="Arial"/>
              </a:rPr>
              <a:t>		Блажен </a:t>
            </a:r>
            <a:r>
              <a:rPr lang="ru-RU" sz="4800" dirty="0">
                <a:latin typeface="Arial"/>
                <a:cs typeface="Arial"/>
              </a:rPr>
              <a:t>союз </a:t>
            </a:r>
          </a:p>
          <a:p>
            <a:pPr algn="l">
              <a:lnSpc>
                <a:spcPct val="90000"/>
              </a:lnSpc>
            </a:pPr>
            <a:r>
              <a:rPr lang="ru-RU" sz="4800" dirty="0" smtClean="0">
                <a:latin typeface="Arial"/>
                <a:cs typeface="Arial"/>
              </a:rPr>
              <a:t>		Христа </a:t>
            </a:r>
            <a:r>
              <a:rPr lang="ru-RU" sz="4800" dirty="0">
                <a:latin typeface="Arial"/>
                <a:cs typeface="Arial"/>
              </a:rPr>
              <a:t>со мной,</a:t>
            </a:r>
          </a:p>
          <a:p>
            <a:pPr algn="l">
              <a:lnSpc>
                <a:spcPct val="90000"/>
              </a:lnSpc>
            </a:pPr>
            <a:endParaRPr lang="ru-RU" sz="4800" b="1" dirty="0">
              <a:solidFill>
                <a:srgbClr val="000000"/>
              </a:solidFill>
              <a:latin typeface="Arial"/>
              <a:cs typeface="Arial"/>
            </a:endParaRPr>
          </a:p>
        </p:txBody>
      </p:sp>
    </p:spTree>
    <p:extLst>
      <p:ext uri="{BB962C8B-B14F-4D97-AF65-F5344CB8AC3E}">
        <p14:creationId xmlns:p14="http://schemas.microsoft.com/office/powerpoint/2010/main" val="1085322493"/>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6857685" y="0"/>
            <a:ext cx="2301993" cy="5161176"/>
          </a:xfrm>
          <a:prstGeom prst="rect">
            <a:avLst/>
          </a:prstGeom>
        </p:spPr>
      </p:pic>
      <p:sp>
        <p:nvSpPr>
          <p:cNvPr id="6" name="Содержимое 2"/>
          <p:cNvSpPr txBox="1">
            <a:spLocks/>
          </p:cNvSpPr>
          <p:nvPr/>
        </p:nvSpPr>
        <p:spPr>
          <a:xfrm>
            <a:off x="580073" y="63192"/>
            <a:ext cx="8810849" cy="5072499"/>
          </a:xfrm>
          <a:prstGeom prst="rect">
            <a:avLst/>
          </a:prstGeom>
        </p:spPr>
        <p:txBody>
          <a:bodyPr vert="horz" lIns="91436" tIns="45718" rIns="91436" bIns="45718" rtlCol="0">
            <a:noAutofit/>
          </a:bodyPr>
          <a:lstStyle/>
          <a:p>
            <a:pPr algn="l">
              <a:lnSpc>
                <a:spcPct val="90000"/>
              </a:lnSpc>
            </a:pPr>
            <a:r>
              <a:rPr lang="ru-RU" sz="3200" b="0" dirty="0" smtClean="0">
                <a:solidFill>
                  <a:srgbClr val="000000"/>
                </a:solidFill>
                <a:latin typeface="Arial"/>
                <a:cs typeface="Arial"/>
              </a:rPr>
              <a:t>Припев:</a:t>
            </a:r>
          </a:p>
          <a:p>
            <a:pPr algn="l">
              <a:lnSpc>
                <a:spcPct val="90000"/>
              </a:lnSpc>
            </a:pPr>
            <a:endParaRPr lang="ru-RU" sz="1400" b="1" dirty="0" smtClean="0">
              <a:solidFill>
                <a:srgbClr val="000000"/>
              </a:solidFill>
              <a:latin typeface="Arial"/>
              <a:cs typeface="Arial"/>
            </a:endParaRPr>
          </a:p>
          <a:p>
            <a:pPr algn="l">
              <a:lnSpc>
                <a:spcPct val="90000"/>
              </a:lnSpc>
            </a:pPr>
            <a:r>
              <a:rPr lang="ru-RU" sz="4800" dirty="0" smtClean="0">
                <a:latin typeface="Arial"/>
                <a:cs typeface="Arial"/>
              </a:rPr>
              <a:t>Союз </a:t>
            </a:r>
            <a:r>
              <a:rPr lang="ru-RU" sz="4800" dirty="0">
                <a:latin typeface="Arial"/>
                <a:cs typeface="Arial"/>
              </a:rPr>
              <a:t>любви </a:t>
            </a:r>
            <a:endParaRPr lang="ru-RU" sz="4800" dirty="0" smtClean="0">
              <a:latin typeface="Arial"/>
              <a:cs typeface="Arial"/>
            </a:endParaRPr>
          </a:p>
          <a:p>
            <a:pPr algn="l">
              <a:lnSpc>
                <a:spcPct val="90000"/>
              </a:lnSpc>
            </a:pPr>
            <a:r>
              <a:rPr lang="ru-RU" sz="4800" dirty="0" smtClean="0">
                <a:latin typeface="Arial"/>
                <a:cs typeface="Arial"/>
              </a:rPr>
              <a:t>Его </a:t>
            </a:r>
            <a:r>
              <a:rPr lang="ru-RU" sz="4800" dirty="0">
                <a:latin typeface="Arial"/>
                <a:cs typeface="Arial"/>
              </a:rPr>
              <a:t>святой.</a:t>
            </a:r>
          </a:p>
          <a:p>
            <a:pPr algn="l">
              <a:lnSpc>
                <a:spcPct val="90000"/>
              </a:lnSpc>
            </a:pPr>
            <a:r>
              <a:rPr lang="ru-RU" sz="4800" b="1" dirty="0" smtClean="0">
                <a:solidFill>
                  <a:srgbClr val="000000"/>
                </a:solidFill>
                <a:latin typeface="Arial"/>
                <a:cs typeface="Arial"/>
              </a:rPr>
              <a:t>Славный </a:t>
            </a:r>
            <a:r>
              <a:rPr lang="ru-RU" sz="4800" b="1" dirty="0">
                <a:solidFill>
                  <a:srgbClr val="000000"/>
                </a:solidFill>
                <a:latin typeface="Arial"/>
                <a:cs typeface="Arial"/>
              </a:rPr>
              <a:t>день</a:t>
            </a:r>
            <a:r>
              <a:rPr lang="ru-RU" sz="4800" b="1" dirty="0" smtClean="0">
                <a:solidFill>
                  <a:srgbClr val="000000"/>
                </a:solidFill>
                <a:latin typeface="Arial"/>
                <a:cs typeface="Arial"/>
              </a:rPr>
              <a:t>, </a:t>
            </a:r>
            <a:br>
              <a:rPr lang="ru-RU" sz="4800" b="1" dirty="0" smtClean="0">
                <a:solidFill>
                  <a:srgbClr val="000000"/>
                </a:solidFill>
                <a:latin typeface="Arial"/>
                <a:cs typeface="Arial"/>
              </a:rPr>
            </a:br>
            <a:r>
              <a:rPr lang="ru-RU" sz="4800" b="1" dirty="0" smtClean="0">
                <a:solidFill>
                  <a:srgbClr val="000000"/>
                </a:solidFill>
                <a:latin typeface="Arial"/>
                <a:cs typeface="Arial"/>
              </a:rPr>
              <a:t>Славный день, </a:t>
            </a:r>
          </a:p>
          <a:p>
            <a:pPr algn="l">
              <a:lnSpc>
                <a:spcPct val="90000"/>
              </a:lnSpc>
            </a:pPr>
            <a:r>
              <a:rPr lang="ru-RU" sz="4800" b="1" dirty="0" smtClean="0">
                <a:solidFill>
                  <a:srgbClr val="000000"/>
                </a:solidFill>
                <a:latin typeface="Arial"/>
                <a:cs typeface="Arial"/>
              </a:rPr>
              <a:t>Когда </a:t>
            </a:r>
            <a:r>
              <a:rPr lang="ru-RU" sz="4800" b="1" dirty="0">
                <a:solidFill>
                  <a:srgbClr val="000000"/>
                </a:solidFill>
                <a:latin typeface="Arial"/>
                <a:cs typeface="Arial"/>
              </a:rPr>
              <a:t>Христос </a:t>
            </a:r>
            <a:r>
              <a:rPr lang="ru-RU" sz="4800" b="1" dirty="0" smtClean="0">
                <a:solidFill>
                  <a:srgbClr val="000000"/>
                </a:solidFill>
                <a:latin typeface="Arial"/>
                <a:cs typeface="Arial"/>
              </a:rPr>
              <a:t/>
            </a:r>
            <a:br>
              <a:rPr lang="ru-RU" sz="4800" b="1" dirty="0" smtClean="0">
                <a:solidFill>
                  <a:srgbClr val="000000"/>
                </a:solidFill>
                <a:latin typeface="Arial"/>
                <a:cs typeface="Arial"/>
              </a:rPr>
            </a:br>
            <a:r>
              <a:rPr lang="ru-RU" sz="4800" dirty="0" smtClean="0">
                <a:latin typeface="Arial"/>
                <a:cs typeface="Arial"/>
              </a:rPr>
              <a:t>М</a:t>
            </a:r>
            <a:r>
              <a:rPr lang="ru-RU" sz="4800" b="1" dirty="0" smtClean="0">
                <a:solidFill>
                  <a:srgbClr val="000000"/>
                </a:solidFill>
                <a:latin typeface="Arial"/>
                <a:cs typeface="Arial"/>
              </a:rPr>
              <a:t>еня </a:t>
            </a:r>
            <a:r>
              <a:rPr lang="ru-RU" sz="4800" b="1" dirty="0">
                <a:solidFill>
                  <a:srgbClr val="000000"/>
                </a:solidFill>
                <a:latin typeface="Arial"/>
                <a:cs typeface="Arial"/>
              </a:rPr>
              <a:t>призвал</a:t>
            </a:r>
            <a:r>
              <a:rPr lang="ru-RU" sz="4800" b="1" dirty="0" smtClean="0">
                <a:solidFill>
                  <a:srgbClr val="000000"/>
                </a:solidFill>
                <a:latin typeface="Arial"/>
                <a:cs typeface="Arial"/>
              </a:rPr>
              <a:t>;</a:t>
            </a:r>
          </a:p>
          <a:p>
            <a:pPr algn="l">
              <a:lnSpc>
                <a:spcPct val="90000"/>
              </a:lnSpc>
            </a:pPr>
            <a:r>
              <a:rPr lang="ru-RU" sz="4400" b="1" dirty="0" smtClean="0">
                <a:solidFill>
                  <a:srgbClr val="000000"/>
                </a:solidFill>
                <a:latin typeface="Arial"/>
                <a:cs typeface="Arial"/>
              </a:rPr>
              <a:t>  </a:t>
            </a:r>
            <a:endParaRPr lang="ru-RU" sz="4400" b="1" dirty="0">
              <a:solidFill>
                <a:srgbClr val="000000"/>
              </a:solidFill>
              <a:latin typeface="Arial"/>
              <a:cs typeface="Arial"/>
            </a:endParaRPr>
          </a:p>
        </p:txBody>
      </p:sp>
    </p:spTree>
    <p:extLst>
      <p:ext uri="{BB962C8B-B14F-4D97-AF65-F5344CB8AC3E}">
        <p14:creationId xmlns:p14="http://schemas.microsoft.com/office/powerpoint/2010/main" val="3785474247"/>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Содержимое 2"/>
          <p:cNvSpPr txBox="1">
            <a:spLocks/>
          </p:cNvSpPr>
          <p:nvPr/>
        </p:nvSpPr>
        <p:spPr>
          <a:xfrm>
            <a:off x="323528" y="404664"/>
            <a:ext cx="9145016" cy="5976664"/>
          </a:xfrm>
          <a:prstGeom prst="rect">
            <a:avLst/>
          </a:prstGeom>
        </p:spPr>
        <p:txBody>
          <a:bodyPr vert="horz" lIns="91436" tIns="45718" rIns="91436" bIns="45718" rtlCol="0">
            <a:noAutofit/>
          </a:bodyPr>
          <a:lstStyle/>
          <a:p>
            <a:pPr algn="l">
              <a:lnSpc>
                <a:spcPct val="90000"/>
              </a:lnSpc>
            </a:pPr>
            <a:r>
              <a:rPr lang="ru-RU" sz="4600" b="1" dirty="0" smtClean="0">
                <a:solidFill>
                  <a:srgbClr val="000000"/>
                </a:solidFill>
                <a:latin typeface="Arial"/>
                <a:cs typeface="Arial"/>
              </a:rPr>
              <a:t>Блаженный </a:t>
            </a:r>
            <a:r>
              <a:rPr lang="ru-RU" sz="4600" b="1" dirty="0">
                <a:solidFill>
                  <a:srgbClr val="000000"/>
                </a:solidFill>
                <a:latin typeface="Arial"/>
                <a:cs typeface="Arial"/>
              </a:rPr>
              <a:t>день</a:t>
            </a:r>
            <a:r>
              <a:rPr lang="ru-RU" sz="4600" b="1" dirty="0" smtClean="0">
                <a:solidFill>
                  <a:srgbClr val="000000"/>
                </a:solidFill>
                <a:latin typeface="Arial"/>
                <a:cs typeface="Arial"/>
              </a:rPr>
              <a:t>,</a:t>
            </a:r>
          </a:p>
          <a:p>
            <a:pPr algn="l">
              <a:lnSpc>
                <a:spcPct val="90000"/>
              </a:lnSpc>
            </a:pPr>
            <a:r>
              <a:rPr lang="ru-RU" sz="4600" dirty="0">
                <a:latin typeface="Arial"/>
                <a:cs typeface="Arial"/>
              </a:rPr>
              <a:t>В</a:t>
            </a:r>
            <a:r>
              <a:rPr lang="ru-RU" sz="4600" b="1" dirty="0" smtClean="0">
                <a:solidFill>
                  <a:srgbClr val="000000"/>
                </a:solidFill>
                <a:latin typeface="Arial"/>
                <a:cs typeface="Arial"/>
              </a:rPr>
              <a:t> </a:t>
            </a:r>
            <a:r>
              <a:rPr lang="ru-RU" sz="4600" b="1" dirty="0">
                <a:solidFill>
                  <a:srgbClr val="000000"/>
                </a:solidFill>
                <a:latin typeface="Arial"/>
                <a:cs typeface="Arial"/>
              </a:rPr>
              <a:t>который я  </a:t>
            </a:r>
          </a:p>
          <a:p>
            <a:pPr algn="l">
              <a:lnSpc>
                <a:spcPct val="90000"/>
              </a:lnSpc>
            </a:pPr>
            <a:r>
              <a:rPr lang="ru-RU" sz="4600" b="1" dirty="0">
                <a:solidFill>
                  <a:srgbClr val="000000"/>
                </a:solidFill>
                <a:latin typeface="Arial"/>
                <a:cs typeface="Arial"/>
              </a:rPr>
              <a:t>Решился быть </a:t>
            </a:r>
            <a:r>
              <a:rPr lang="ru-RU" sz="4600" dirty="0">
                <a:latin typeface="Arial"/>
                <a:cs typeface="Arial"/>
              </a:rPr>
              <a:t>р</a:t>
            </a:r>
            <a:r>
              <a:rPr lang="ru-RU" sz="4600" b="1" dirty="0" smtClean="0">
                <a:solidFill>
                  <a:srgbClr val="000000"/>
                </a:solidFill>
                <a:latin typeface="Arial"/>
                <a:cs typeface="Arial"/>
              </a:rPr>
              <a:t>абом </a:t>
            </a:r>
            <a:r>
              <a:rPr lang="ru-RU" sz="4600" b="1" dirty="0">
                <a:solidFill>
                  <a:srgbClr val="000000"/>
                </a:solidFill>
                <a:latin typeface="Arial"/>
                <a:cs typeface="Arial"/>
              </a:rPr>
              <a:t>Христа. </a:t>
            </a:r>
            <a:r>
              <a:rPr lang="ru-RU" sz="4600" b="1" dirty="0" smtClean="0">
                <a:solidFill>
                  <a:srgbClr val="000000"/>
                </a:solidFill>
                <a:latin typeface="Arial"/>
                <a:cs typeface="Arial"/>
              </a:rPr>
              <a:t/>
            </a:r>
            <a:br>
              <a:rPr lang="ru-RU" sz="4600" b="1" dirty="0" smtClean="0">
                <a:solidFill>
                  <a:srgbClr val="000000"/>
                </a:solidFill>
                <a:latin typeface="Arial"/>
                <a:cs typeface="Arial"/>
              </a:rPr>
            </a:br>
            <a:r>
              <a:rPr lang="ru-RU" sz="4600" b="1" dirty="0" smtClean="0">
                <a:solidFill>
                  <a:srgbClr val="000000"/>
                </a:solidFill>
                <a:latin typeface="Arial"/>
                <a:cs typeface="Arial"/>
              </a:rPr>
              <a:t>Отныне </a:t>
            </a:r>
            <a:r>
              <a:rPr lang="ru-RU" sz="4600" b="1" dirty="0">
                <a:solidFill>
                  <a:srgbClr val="000000"/>
                </a:solidFill>
                <a:latin typeface="Arial"/>
                <a:cs typeface="Arial"/>
              </a:rPr>
              <a:t>тело и душа </a:t>
            </a:r>
            <a:endParaRPr lang="ru-RU" sz="4600" b="1" dirty="0" smtClean="0">
              <a:solidFill>
                <a:srgbClr val="000000"/>
              </a:solidFill>
              <a:latin typeface="Arial"/>
              <a:cs typeface="Arial"/>
            </a:endParaRPr>
          </a:p>
          <a:p>
            <a:pPr algn="l">
              <a:lnSpc>
                <a:spcPct val="90000"/>
              </a:lnSpc>
            </a:pPr>
            <a:r>
              <a:rPr lang="ru-RU" sz="4600" b="1" dirty="0" smtClean="0">
                <a:solidFill>
                  <a:srgbClr val="000000"/>
                </a:solidFill>
                <a:latin typeface="Arial"/>
                <a:cs typeface="Arial"/>
              </a:rPr>
              <a:t>Да </a:t>
            </a:r>
            <a:r>
              <a:rPr lang="ru-RU" sz="4600" b="1" dirty="0">
                <a:solidFill>
                  <a:srgbClr val="000000"/>
                </a:solidFill>
                <a:latin typeface="Arial"/>
                <a:cs typeface="Arial"/>
              </a:rPr>
              <a:t>славят </a:t>
            </a:r>
            <a:r>
              <a:rPr lang="ru-RU" sz="4600" b="1" dirty="0" smtClean="0">
                <a:solidFill>
                  <a:srgbClr val="000000"/>
                </a:solidFill>
                <a:latin typeface="Arial"/>
                <a:cs typeface="Arial"/>
              </a:rPr>
              <a:t>Господа </a:t>
            </a:r>
            <a:r>
              <a:rPr lang="ru-RU" sz="4600" b="1" dirty="0">
                <a:solidFill>
                  <a:srgbClr val="000000"/>
                </a:solidFill>
                <a:latin typeface="Arial"/>
                <a:cs typeface="Arial"/>
              </a:rPr>
              <a:t>Христа</a:t>
            </a:r>
            <a:r>
              <a:rPr lang="ru-RU" sz="4600" b="1" dirty="0" smtClean="0">
                <a:solidFill>
                  <a:srgbClr val="000000"/>
                </a:solidFill>
                <a:latin typeface="Arial"/>
                <a:cs typeface="Arial"/>
              </a:rPr>
              <a:t>.</a:t>
            </a:r>
            <a:endParaRPr lang="ru-RU" sz="4600" b="1" dirty="0">
              <a:solidFill>
                <a:srgbClr val="000000"/>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61176"/>
          </a:xfrm>
          <a:prstGeom prst="rect">
            <a:avLst/>
          </a:prstGeom>
        </p:spPr>
      </p:pic>
      <p:sp>
        <p:nvSpPr>
          <p:cNvPr id="6" name="Содержимое 2"/>
          <p:cNvSpPr txBox="1">
            <a:spLocks/>
          </p:cNvSpPr>
          <p:nvPr/>
        </p:nvSpPr>
        <p:spPr>
          <a:xfrm>
            <a:off x="1979613" y="63192"/>
            <a:ext cx="7164386" cy="5072499"/>
          </a:xfrm>
          <a:prstGeom prst="rect">
            <a:avLst/>
          </a:prstGeom>
        </p:spPr>
        <p:txBody>
          <a:bodyPr vert="horz" lIns="91436" tIns="45718" rIns="91436" bIns="45718" rtlCol="0">
            <a:noAutofit/>
          </a:bodyPr>
          <a:lstStyle/>
          <a:p>
            <a:pPr algn="l">
              <a:lnSpc>
                <a:spcPct val="90000"/>
              </a:lnSpc>
            </a:pPr>
            <a:r>
              <a:rPr lang="ru-RU" sz="3200" b="0" dirty="0" smtClean="0">
                <a:solidFill>
                  <a:srgbClr val="000000"/>
                </a:solidFill>
                <a:latin typeface="Arial"/>
                <a:cs typeface="Arial"/>
              </a:rPr>
              <a:t>Припев:</a:t>
            </a:r>
          </a:p>
          <a:p>
            <a:pPr algn="l">
              <a:lnSpc>
                <a:spcPct val="90000"/>
              </a:lnSpc>
            </a:pPr>
            <a:endParaRPr lang="ru-RU" sz="1400" dirty="0" smtClean="0">
              <a:solidFill>
                <a:srgbClr val="000000"/>
              </a:solidFill>
              <a:latin typeface="Arial"/>
              <a:cs typeface="Arial"/>
            </a:endParaRPr>
          </a:p>
          <a:p>
            <a:pPr algn="l">
              <a:lnSpc>
                <a:spcPct val="90000"/>
              </a:lnSpc>
            </a:pPr>
            <a:r>
              <a:rPr lang="ru-RU" sz="4800" b="1" dirty="0" smtClean="0">
                <a:solidFill>
                  <a:srgbClr val="000000"/>
                </a:solidFill>
                <a:latin typeface="Arial"/>
                <a:cs typeface="Arial"/>
              </a:rPr>
              <a:t>Славный </a:t>
            </a:r>
            <a:r>
              <a:rPr lang="ru-RU" sz="4800" b="1" dirty="0">
                <a:solidFill>
                  <a:srgbClr val="000000"/>
                </a:solidFill>
                <a:latin typeface="Arial"/>
                <a:cs typeface="Arial"/>
              </a:rPr>
              <a:t>день</a:t>
            </a:r>
            <a:r>
              <a:rPr lang="ru-RU" sz="4800" b="1" dirty="0" smtClean="0">
                <a:solidFill>
                  <a:srgbClr val="000000"/>
                </a:solidFill>
                <a:latin typeface="Arial"/>
                <a:cs typeface="Arial"/>
              </a:rPr>
              <a:t>,</a:t>
            </a:r>
          </a:p>
          <a:p>
            <a:pPr algn="l">
              <a:lnSpc>
                <a:spcPct val="90000"/>
              </a:lnSpc>
            </a:pPr>
            <a:r>
              <a:rPr lang="ru-RU" sz="4800" b="1" dirty="0" smtClean="0">
                <a:solidFill>
                  <a:srgbClr val="000000"/>
                </a:solidFill>
                <a:latin typeface="Arial"/>
                <a:cs typeface="Arial"/>
              </a:rPr>
              <a:t>Славный день, </a:t>
            </a:r>
          </a:p>
          <a:p>
            <a:pPr algn="l">
              <a:lnSpc>
                <a:spcPct val="90000"/>
              </a:lnSpc>
            </a:pPr>
            <a:r>
              <a:rPr lang="ru-RU" sz="4800" b="1" dirty="0" smtClean="0">
                <a:solidFill>
                  <a:srgbClr val="000000"/>
                </a:solidFill>
                <a:latin typeface="Arial"/>
                <a:cs typeface="Arial"/>
              </a:rPr>
              <a:t>Когда Христос</a:t>
            </a:r>
          </a:p>
          <a:p>
            <a:pPr algn="l">
              <a:lnSpc>
                <a:spcPct val="90000"/>
              </a:lnSpc>
            </a:pPr>
            <a:r>
              <a:rPr lang="ru-RU" sz="4800" dirty="0" smtClean="0">
                <a:latin typeface="Arial"/>
                <a:cs typeface="Arial"/>
              </a:rPr>
              <a:t>М</a:t>
            </a:r>
            <a:r>
              <a:rPr lang="ru-RU" sz="4800" b="1" dirty="0" smtClean="0">
                <a:solidFill>
                  <a:srgbClr val="000000"/>
                </a:solidFill>
                <a:latin typeface="Arial"/>
                <a:cs typeface="Arial"/>
              </a:rPr>
              <a:t>еня </a:t>
            </a:r>
            <a:r>
              <a:rPr lang="ru-RU" sz="4800" b="1" dirty="0">
                <a:solidFill>
                  <a:srgbClr val="000000"/>
                </a:solidFill>
                <a:latin typeface="Arial"/>
                <a:cs typeface="Arial"/>
              </a:rPr>
              <a:t>призвал</a:t>
            </a:r>
            <a:r>
              <a:rPr lang="ru-RU" sz="4800" b="1" dirty="0" smtClean="0">
                <a:solidFill>
                  <a:srgbClr val="000000"/>
                </a:solidFill>
                <a:latin typeface="Arial"/>
                <a:cs typeface="Arial"/>
              </a:rPr>
              <a:t>;</a:t>
            </a:r>
          </a:p>
          <a:p>
            <a:pPr algn="l">
              <a:lnSpc>
                <a:spcPct val="90000"/>
              </a:lnSpc>
            </a:pPr>
            <a:r>
              <a:rPr lang="ru-RU" sz="4800" dirty="0" smtClean="0">
                <a:latin typeface="Arial"/>
                <a:cs typeface="Arial"/>
              </a:rPr>
              <a:t>		Блажен </a:t>
            </a:r>
            <a:r>
              <a:rPr lang="ru-RU" sz="4800" dirty="0">
                <a:latin typeface="Arial"/>
                <a:cs typeface="Arial"/>
              </a:rPr>
              <a:t>союз </a:t>
            </a:r>
          </a:p>
          <a:p>
            <a:pPr algn="l">
              <a:lnSpc>
                <a:spcPct val="90000"/>
              </a:lnSpc>
            </a:pPr>
            <a:r>
              <a:rPr lang="ru-RU" sz="4800" dirty="0" smtClean="0">
                <a:latin typeface="Arial"/>
                <a:cs typeface="Arial"/>
              </a:rPr>
              <a:t>		Христа </a:t>
            </a:r>
            <a:r>
              <a:rPr lang="ru-RU" sz="4800" dirty="0">
                <a:latin typeface="Arial"/>
                <a:cs typeface="Arial"/>
              </a:rPr>
              <a:t>со мной,</a:t>
            </a:r>
          </a:p>
          <a:p>
            <a:pPr algn="l">
              <a:lnSpc>
                <a:spcPct val="90000"/>
              </a:lnSpc>
            </a:pPr>
            <a:endParaRPr lang="ru-RU" sz="4800" b="1" dirty="0">
              <a:solidFill>
                <a:srgbClr val="000000"/>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6857685" y="0"/>
            <a:ext cx="2301993" cy="5161176"/>
          </a:xfrm>
          <a:prstGeom prst="rect">
            <a:avLst/>
          </a:prstGeom>
        </p:spPr>
      </p:pic>
      <p:sp>
        <p:nvSpPr>
          <p:cNvPr id="6" name="Содержимое 2"/>
          <p:cNvSpPr txBox="1">
            <a:spLocks/>
          </p:cNvSpPr>
          <p:nvPr/>
        </p:nvSpPr>
        <p:spPr>
          <a:xfrm>
            <a:off x="580073" y="63192"/>
            <a:ext cx="8810849" cy="5072499"/>
          </a:xfrm>
          <a:prstGeom prst="rect">
            <a:avLst/>
          </a:prstGeom>
        </p:spPr>
        <p:txBody>
          <a:bodyPr vert="horz" lIns="91436" tIns="45718" rIns="91436" bIns="45718" rtlCol="0">
            <a:noAutofit/>
          </a:bodyPr>
          <a:lstStyle/>
          <a:p>
            <a:pPr algn="l">
              <a:lnSpc>
                <a:spcPct val="90000"/>
              </a:lnSpc>
            </a:pPr>
            <a:r>
              <a:rPr lang="ru-RU" sz="3200" b="0" dirty="0" smtClean="0">
                <a:solidFill>
                  <a:srgbClr val="000000"/>
                </a:solidFill>
                <a:latin typeface="Arial"/>
                <a:cs typeface="Arial"/>
              </a:rPr>
              <a:t>Припев:</a:t>
            </a:r>
          </a:p>
          <a:p>
            <a:pPr algn="l">
              <a:lnSpc>
                <a:spcPct val="90000"/>
              </a:lnSpc>
            </a:pPr>
            <a:endParaRPr lang="ru-RU" sz="1400" b="1" dirty="0" smtClean="0">
              <a:solidFill>
                <a:srgbClr val="000000"/>
              </a:solidFill>
              <a:latin typeface="Arial"/>
              <a:cs typeface="Arial"/>
            </a:endParaRPr>
          </a:p>
          <a:p>
            <a:pPr algn="l">
              <a:lnSpc>
                <a:spcPct val="90000"/>
              </a:lnSpc>
            </a:pPr>
            <a:r>
              <a:rPr lang="ru-RU" sz="4800" dirty="0" smtClean="0">
                <a:latin typeface="Arial"/>
                <a:cs typeface="Arial"/>
              </a:rPr>
              <a:t>Союз </a:t>
            </a:r>
            <a:r>
              <a:rPr lang="ru-RU" sz="4800" dirty="0">
                <a:latin typeface="Arial"/>
                <a:cs typeface="Arial"/>
              </a:rPr>
              <a:t>любви </a:t>
            </a:r>
            <a:endParaRPr lang="ru-RU" sz="4800" dirty="0" smtClean="0">
              <a:latin typeface="Arial"/>
              <a:cs typeface="Arial"/>
            </a:endParaRPr>
          </a:p>
          <a:p>
            <a:pPr algn="l">
              <a:lnSpc>
                <a:spcPct val="90000"/>
              </a:lnSpc>
            </a:pPr>
            <a:r>
              <a:rPr lang="ru-RU" sz="4800" dirty="0" smtClean="0">
                <a:latin typeface="Arial"/>
                <a:cs typeface="Arial"/>
              </a:rPr>
              <a:t>Его </a:t>
            </a:r>
            <a:r>
              <a:rPr lang="ru-RU" sz="4800" dirty="0">
                <a:latin typeface="Arial"/>
                <a:cs typeface="Arial"/>
              </a:rPr>
              <a:t>святой.</a:t>
            </a:r>
          </a:p>
          <a:p>
            <a:pPr algn="l">
              <a:lnSpc>
                <a:spcPct val="90000"/>
              </a:lnSpc>
            </a:pPr>
            <a:r>
              <a:rPr lang="ru-RU" sz="4800" b="1" dirty="0" smtClean="0">
                <a:solidFill>
                  <a:srgbClr val="000000"/>
                </a:solidFill>
                <a:latin typeface="Arial"/>
                <a:cs typeface="Arial"/>
              </a:rPr>
              <a:t>Славный </a:t>
            </a:r>
            <a:r>
              <a:rPr lang="ru-RU" sz="4800" b="1" dirty="0">
                <a:solidFill>
                  <a:srgbClr val="000000"/>
                </a:solidFill>
                <a:latin typeface="Arial"/>
                <a:cs typeface="Arial"/>
              </a:rPr>
              <a:t>день</a:t>
            </a:r>
            <a:r>
              <a:rPr lang="ru-RU" sz="4800" b="1" dirty="0" smtClean="0">
                <a:solidFill>
                  <a:srgbClr val="000000"/>
                </a:solidFill>
                <a:latin typeface="Arial"/>
                <a:cs typeface="Arial"/>
              </a:rPr>
              <a:t>, </a:t>
            </a:r>
            <a:br>
              <a:rPr lang="ru-RU" sz="4800" b="1" dirty="0" smtClean="0">
                <a:solidFill>
                  <a:srgbClr val="000000"/>
                </a:solidFill>
                <a:latin typeface="Arial"/>
                <a:cs typeface="Arial"/>
              </a:rPr>
            </a:br>
            <a:r>
              <a:rPr lang="ru-RU" sz="4800" b="1" dirty="0" smtClean="0">
                <a:solidFill>
                  <a:srgbClr val="000000"/>
                </a:solidFill>
                <a:latin typeface="Arial"/>
                <a:cs typeface="Arial"/>
              </a:rPr>
              <a:t>Славный день, </a:t>
            </a:r>
          </a:p>
          <a:p>
            <a:pPr algn="l">
              <a:lnSpc>
                <a:spcPct val="90000"/>
              </a:lnSpc>
            </a:pPr>
            <a:r>
              <a:rPr lang="ru-RU" sz="4800" b="1" dirty="0" smtClean="0">
                <a:solidFill>
                  <a:srgbClr val="000000"/>
                </a:solidFill>
                <a:latin typeface="Arial"/>
                <a:cs typeface="Arial"/>
              </a:rPr>
              <a:t>Когда </a:t>
            </a:r>
            <a:r>
              <a:rPr lang="ru-RU" sz="4800" b="1" dirty="0">
                <a:solidFill>
                  <a:srgbClr val="000000"/>
                </a:solidFill>
                <a:latin typeface="Arial"/>
                <a:cs typeface="Arial"/>
              </a:rPr>
              <a:t>Христос </a:t>
            </a:r>
            <a:r>
              <a:rPr lang="ru-RU" sz="4800" b="1" dirty="0" smtClean="0">
                <a:solidFill>
                  <a:srgbClr val="000000"/>
                </a:solidFill>
                <a:latin typeface="Arial"/>
                <a:cs typeface="Arial"/>
              </a:rPr>
              <a:t/>
            </a:r>
            <a:br>
              <a:rPr lang="ru-RU" sz="4800" b="1" dirty="0" smtClean="0">
                <a:solidFill>
                  <a:srgbClr val="000000"/>
                </a:solidFill>
                <a:latin typeface="Arial"/>
                <a:cs typeface="Arial"/>
              </a:rPr>
            </a:br>
            <a:r>
              <a:rPr lang="ru-RU" sz="4800" dirty="0" smtClean="0">
                <a:latin typeface="Arial"/>
                <a:cs typeface="Arial"/>
              </a:rPr>
              <a:t>М</a:t>
            </a:r>
            <a:r>
              <a:rPr lang="ru-RU" sz="4800" b="1" dirty="0" smtClean="0">
                <a:solidFill>
                  <a:srgbClr val="000000"/>
                </a:solidFill>
                <a:latin typeface="Arial"/>
                <a:cs typeface="Arial"/>
              </a:rPr>
              <a:t>еня </a:t>
            </a:r>
            <a:r>
              <a:rPr lang="ru-RU" sz="4800" b="1" dirty="0">
                <a:solidFill>
                  <a:srgbClr val="000000"/>
                </a:solidFill>
                <a:latin typeface="Arial"/>
                <a:cs typeface="Arial"/>
              </a:rPr>
              <a:t>призвал</a:t>
            </a:r>
            <a:r>
              <a:rPr lang="ru-RU" sz="4800" b="1" dirty="0" smtClean="0">
                <a:solidFill>
                  <a:srgbClr val="000000"/>
                </a:solidFill>
                <a:latin typeface="Arial"/>
                <a:cs typeface="Arial"/>
              </a:rPr>
              <a:t>;</a:t>
            </a:r>
          </a:p>
          <a:p>
            <a:pPr algn="l">
              <a:lnSpc>
                <a:spcPct val="90000"/>
              </a:lnSpc>
            </a:pPr>
            <a:r>
              <a:rPr lang="ru-RU" sz="4400" b="1" dirty="0" smtClean="0">
                <a:solidFill>
                  <a:srgbClr val="000000"/>
                </a:solidFill>
                <a:latin typeface="Arial"/>
                <a:cs typeface="Arial"/>
              </a:rPr>
              <a:t>  </a:t>
            </a:r>
            <a:endParaRPr lang="ru-RU" sz="4400" b="1" dirty="0">
              <a:solidFill>
                <a:srgbClr val="000000"/>
              </a:solidFill>
              <a:latin typeface="Arial"/>
              <a:cs typeface="Arial"/>
            </a:endParaRPr>
          </a:p>
        </p:txBody>
      </p:sp>
    </p:spTree>
    <p:extLst>
      <p:ext uri="{BB962C8B-B14F-4D97-AF65-F5344CB8AC3E}">
        <p14:creationId xmlns:p14="http://schemas.microsoft.com/office/powerpoint/2010/main" val="37900073"/>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Содержимое 2"/>
          <p:cNvSpPr txBox="1">
            <a:spLocks/>
          </p:cNvSpPr>
          <p:nvPr/>
        </p:nvSpPr>
        <p:spPr>
          <a:xfrm>
            <a:off x="323528" y="404664"/>
            <a:ext cx="9145016" cy="5976664"/>
          </a:xfrm>
          <a:prstGeom prst="rect">
            <a:avLst/>
          </a:prstGeom>
        </p:spPr>
        <p:txBody>
          <a:bodyPr vert="horz" lIns="91436" tIns="45718" rIns="91436" bIns="45718" rtlCol="0">
            <a:noAutofit/>
          </a:bodyPr>
          <a:lstStyle/>
          <a:p>
            <a:pPr algn="l">
              <a:lnSpc>
                <a:spcPct val="90000"/>
              </a:lnSpc>
            </a:pPr>
            <a:r>
              <a:rPr lang="ru-RU" sz="4800" dirty="0">
                <a:latin typeface="Arial"/>
                <a:cs typeface="Arial"/>
              </a:rPr>
              <a:t>Блаженный труд </a:t>
            </a:r>
          </a:p>
          <a:p>
            <a:pPr algn="l">
              <a:lnSpc>
                <a:spcPct val="90000"/>
              </a:lnSpc>
            </a:pPr>
            <a:r>
              <a:rPr lang="ru-RU" sz="4800" dirty="0">
                <a:latin typeface="Arial"/>
                <a:cs typeface="Arial"/>
              </a:rPr>
              <a:t>Бог свершил: </a:t>
            </a:r>
            <a:endParaRPr lang="ru-RU" sz="4800" dirty="0" smtClean="0">
              <a:latin typeface="Arial"/>
              <a:cs typeface="Arial"/>
            </a:endParaRPr>
          </a:p>
          <a:p>
            <a:pPr algn="l">
              <a:lnSpc>
                <a:spcPct val="90000"/>
              </a:lnSpc>
            </a:pPr>
            <a:r>
              <a:rPr lang="ru-RU" sz="4800" dirty="0" smtClean="0">
                <a:latin typeface="Arial"/>
                <a:cs typeface="Arial"/>
              </a:rPr>
              <a:t>Я </a:t>
            </a:r>
            <a:r>
              <a:rPr lang="ru-RU" sz="4800" dirty="0">
                <a:latin typeface="Arial"/>
                <a:cs typeface="Arial"/>
              </a:rPr>
              <a:t>стал Его, Он стал моим;  </a:t>
            </a:r>
          </a:p>
          <a:p>
            <a:pPr algn="l">
              <a:lnSpc>
                <a:spcPct val="90000"/>
              </a:lnSpc>
            </a:pPr>
            <a:r>
              <a:rPr lang="ru-RU" sz="4800" dirty="0">
                <a:latin typeface="Arial"/>
                <a:cs typeface="Arial"/>
              </a:rPr>
              <a:t>Он звал меня, и</a:t>
            </a:r>
            <a:r>
              <a:rPr lang="ru-RU" sz="4800" dirty="0" smtClean="0">
                <a:latin typeface="Arial"/>
                <a:cs typeface="Arial"/>
              </a:rPr>
              <a:t> </a:t>
            </a:r>
            <a:r>
              <a:rPr lang="ru-RU" sz="4800" dirty="0">
                <a:latin typeface="Arial"/>
                <a:cs typeface="Arial"/>
              </a:rPr>
              <a:t>я пришёл, </a:t>
            </a:r>
          </a:p>
          <a:p>
            <a:pPr algn="l">
              <a:lnSpc>
                <a:spcPct val="90000"/>
              </a:lnSpc>
            </a:pPr>
            <a:r>
              <a:rPr lang="ru-RU" sz="4800" dirty="0">
                <a:latin typeface="Arial"/>
                <a:cs typeface="Arial"/>
              </a:rPr>
              <a:t>Раскаялся – и</a:t>
            </a:r>
            <a:r>
              <a:rPr lang="ru-RU" sz="4800" dirty="0" smtClean="0">
                <a:latin typeface="Arial"/>
                <a:cs typeface="Arial"/>
              </a:rPr>
              <a:t> </a:t>
            </a:r>
            <a:r>
              <a:rPr lang="ru-RU" sz="4800" dirty="0">
                <a:latin typeface="Arial"/>
                <a:cs typeface="Arial"/>
              </a:rPr>
              <a:t>стал иным.</a:t>
            </a:r>
            <a:endParaRPr lang="ru-RU" sz="4800" dirty="0">
              <a:latin typeface="Arial"/>
              <a:cs typeface="Arial"/>
            </a:endParaRPr>
          </a:p>
        </p:txBody>
      </p:sp>
    </p:spTree>
    <p:extLst>
      <p:ext uri="{BB962C8B-B14F-4D97-AF65-F5344CB8AC3E}">
        <p14:creationId xmlns:p14="http://schemas.microsoft.com/office/powerpoint/2010/main" val="275008297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61176"/>
          </a:xfrm>
          <a:prstGeom prst="rect">
            <a:avLst/>
          </a:prstGeom>
        </p:spPr>
      </p:pic>
      <p:sp>
        <p:nvSpPr>
          <p:cNvPr id="6" name="Содержимое 2"/>
          <p:cNvSpPr txBox="1">
            <a:spLocks/>
          </p:cNvSpPr>
          <p:nvPr/>
        </p:nvSpPr>
        <p:spPr>
          <a:xfrm>
            <a:off x="1979613" y="63192"/>
            <a:ext cx="7164386" cy="5072499"/>
          </a:xfrm>
          <a:prstGeom prst="rect">
            <a:avLst/>
          </a:prstGeom>
        </p:spPr>
        <p:txBody>
          <a:bodyPr vert="horz" lIns="91436" tIns="45718" rIns="91436" bIns="45718" rtlCol="0">
            <a:noAutofit/>
          </a:bodyPr>
          <a:lstStyle/>
          <a:p>
            <a:pPr algn="l">
              <a:lnSpc>
                <a:spcPct val="90000"/>
              </a:lnSpc>
            </a:pPr>
            <a:r>
              <a:rPr lang="ru-RU" sz="3200" b="0" dirty="0" smtClean="0">
                <a:solidFill>
                  <a:srgbClr val="000000"/>
                </a:solidFill>
                <a:latin typeface="Arial"/>
                <a:cs typeface="Arial"/>
              </a:rPr>
              <a:t>Припев:</a:t>
            </a:r>
          </a:p>
          <a:p>
            <a:pPr algn="l">
              <a:lnSpc>
                <a:spcPct val="90000"/>
              </a:lnSpc>
            </a:pPr>
            <a:endParaRPr lang="ru-RU" sz="1400" dirty="0" smtClean="0">
              <a:solidFill>
                <a:srgbClr val="000000"/>
              </a:solidFill>
              <a:latin typeface="Arial"/>
              <a:cs typeface="Arial"/>
            </a:endParaRPr>
          </a:p>
          <a:p>
            <a:pPr algn="l">
              <a:lnSpc>
                <a:spcPct val="90000"/>
              </a:lnSpc>
            </a:pPr>
            <a:r>
              <a:rPr lang="ru-RU" sz="4800" b="1" dirty="0" smtClean="0">
                <a:solidFill>
                  <a:srgbClr val="000000"/>
                </a:solidFill>
                <a:latin typeface="Arial"/>
                <a:cs typeface="Arial"/>
              </a:rPr>
              <a:t>Славный </a:t>
            </a:r>
            <a:r>
              <a:rPr lang="ru-RU" sz="4800" b="1" dirty="0">
                <a:solidFill>
                  <a:srgbClr val="000000"/>
                </a:solidFill>
                <a:latin typeface="Arial"/>
                <a:cs typeface="Arial"/>
              </a:rPr>
              <a:t>день</a:t>
            </a:r>
            <a:r>
              <a:rPr lang="ru-RU" sz="4800" b="1" dirty="0" smtClean="0">
                <a:solidFill>
                  <a:srgbClr val="000000"/>
                </a:solidFill>
                <a:latin typeface="Arial"/>
                <a:cs typeface="Arial"/>
              </a:rPr>
              <a:t>,</a:t>
            </a:r>
          </a:p>
          <a:p>
            <a:pPr algn="l">
              <a:lnSpc>
                <a:spcPct val="90000"/>
              </a:lnSpc>
            </a:pPr>
            <a:r>
              <a:rPr lang="ru-RU" sz="4800" b="1" dirty="0" smtClean="0">
                <a:solidFill>
                  <a:srgbClr val="000000"/>
                </a:solidFill>
                <a:latin typeface="Arial"/>
                <a:cs typeface="Arial"/>
              </a:rPr>
              <a:t>Славный день, </a:t>
            </a:r>
          </a:p>
          <a:p>
            <a:pPr algn="l">
              <a:lnSpc>
                <a:spcPct val="90000"/>
              </a:lnSpc>
            </a:pPr>
            <a:r>
              <a:rPr lang="ru-RU" sz="4800" b="1" dirty="0" smtClean="0">
                <a:solidFill>
                  <a:srgbClr val="000000"/>
                </a:solidFill>
                <a:latin typeface="Arial"/>
                <a:cs typeface="Arial"/>
              </a:rPr>
              <a:t>Когда Христос</a:t>
            </a:r>
          </a:p>
          <a:p>
            <a:pPr algn="l">
              <a:lnSpc>
                <a:spcPct val="90000"/>
              </a:lnSpc>
            </a:pPr>
            <a:r>
              <a:rPr lang="ru-RU" sz="4800" dirty="0" smtClean="0">
                <a:latin typeface="Arial"/>
                <a:cs typeface="Arial"/>
              </a:rPr>
              <a:t>М</a:t>
            </a:r>
            <a:r>
              <a:rPr lang="ru-RU" sz="4800" b="1" dirty="0" smtClean="0">
                <a:solidFill>
                  <a:srgbClr val="000000"/>
                </a:solidFill>
                <a:latin typeface="Arial"/>
                <a:cs typeface="Arial"/>
              </a:rPr>
              <a:t>еня </a:t>
            </a:r>
            <a:r>
              <a:rPr lang="ru-RU" sz="4800" b="1" dirty="0">
                <a:solidFill>
                  <a:srgbClr val="000000"/>
                </a:solidFill>
                <a:latin typeface="Arial"/>
                <a:cs typeface="Arial"/>
              </a:rPr>
              <a:t>призвал</a:t>
            </a:r>
            <a:r>
              <a:rPr lang="ru-RU" sz="4800" b="1" dirty="0" smtClean="0">
                <a:solidFill>
                  <a:srgbClr val="000000"/>
                </a:solidFill>
                <a:latin typeface="Arial"/>
                <a:cs typeface="Arial"/>
              </a:rPr>
              <a:t>;</a:t>
            </a:r>
          </a:p>
          <a:p>
            <a:pPr algn="l">
              <a:lnSpc>
                <a:spcPct val="90000"/>
              </a:lnSpc>
            </a:pPr>
            <a:r>
              <a:rPr lang="ru-RU" sz="4800" dirty="0" smtClean="0">
                <a:latin typeface="Arial"/>
                <a:cs typeface="Arial"/>
              </a:rPr>
              <a:t>		Блажен </a:t>
            </a:r>
            <a:r>
              <a:rPr lang="ru-RU" sz="4800" dirty="0">
                <a:latin typeface="Arial"/>
                <a:cs typeface="Arial"/>
              </a:rPr>
              <a:t>союз </a:t>
            </a:r>
          </a:p>
          <a:p>
            <a:pPr algn="l">
              <a:lnSpc>
                <a:spcPct val="90000"/>
              </a:lnSpc>
            </a:pPr>
            <a:r>
              <a:rPr lang="ru-RU" sz="4800" dirty="0" smtClean="0">
                <a:latin typeface="Arial"/>
                <a:cs typeface="Arial"/>
              </a:rPr>
              <a:t>		Христа </a:t>
            </a:r>
            <a:r>
              <a:rPr lang="ru-RU" sz="4800" dirty="0">
                <a:latin typeface="Arial"/>
                <a:cs typeface="Arial"/>
              </a:rPr>
              <a:t>со мной,</a:t>
            </a:r>
          </a:p>
          <a:p>
            <a:pPr algn="l">
              <a:lnSpc>
                <a:spcPct val="90000"/>
              </a:lnSpc>
            </a:pPr>
            <a:endParaRPr lang="ru-RU" sz="4800" b="1" dirty="0">
              <a:solidFill>
                <a:srgbClr val="000000"/>
              </a:solidFill>
              <a:latin typeface="Arial"/>
              <a:cs typeface="Arial"/>
            </a:endParaRPr>
          </a:p>
        </p:txBody>
      </p:sp>
    </p:spTree>
    <p:extLst>
      <p:ext uri="{BB962C8B-B14F-4D97-AF65-F5344CB8AC3E}">
        <p14:creationId xmlns:p14="http://schemas.microsoft.com/office/powerpoint/2010/main" val="108532249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6857685" y="0"/>
            <a:ext cx="2301993" cy="5161176"/>
          </a:xfrm>
          <a:prstGeom prst="rect">
            <a:avLst/>
          </a:prstGeom>
        </p:spPr>
      </p:pic>
      <p:sp>
        <p:nvSpPr>
          <p:cNvPr id="6" name="Содержимое 2"/>
          <p:cNvSpPr txBox="1">
            <a:spLocks/>
          </p:cNvSpPr>
          <p:nvPr/>
        </p:nvSpPr>
        <p:spPr>
          <a:xfrm>
            <a:off x="580073" y="63192"/>
            <a:ext cx="8810849" cy="5072499"/>
          </a:xfrm>
          <a:prstGeom prst="rect">
            <a:avLst/>
          </a:prstGeom>
        </p:spPr>
        <p:txBody>
          <a:bodyPr vert="horz" lIns="91436" tIns="45718" rIns="91436" bIns="45718" rtlCol="0">
            <a:noAutofit/>
          </a:bodyPr>
          <a:lstStyle/>
          <a:p>
            <a:pPr algn="l">
              <a:lnSpc>
                <a:spcPct val="90000"/>
              </a:lnSpc>
            </a:pPr>
            <a:r>
              <a:rPr lang="ru-RU" sz="3200" b="0" dirty="0" smtClean="0">
                <a:solidFill>
                  <a:srgbClr val="000000"/>
                </a:solidFill>
                <a:latin typeface="Arial"/>
                <a:cs typeface="Arial"/>
              </a:rPr>
              <a:t>Припев:</a:t>
            </a:r>
          </a:p>
          <a:p>
            <a:pPr algn="l">
              <a:lnSpc>
                <a:spcPct val="90000"/>
              </a:lnSpc>
            </a:pPr>
            <a:endParaRPr lang="ru-RU" sz="1400" b="1" dirty="0" smtClean="0">
              <a:solidFill>
                <a:srgbClr val="000000"/>
              </a:solidFill>
              <a:latin typeface="Arial"/>
              <a:cs typeface="Arial"/>
            </a:endParaRPr>
          </a:p>
          <a:p>
            <a:pPr algn="l">
              <a:lnSpc>
                <a:spcPct val="90000"/>
              </a:lnSpc>
            </a:pPr>
            <a:r>
              <a:rPr lang="ru-RU" sz="4800" dirty="0" smtClean="0">
                <a:latin typeface="Arial"/>
                <a:cs typeface="Arial"/>
              </a:rPr>
              <a:t>Союз </a:t>
            </a:r>
            <a:r>
              <a:rPr lang="ru-RU" sz="4800" dirty="0">
                <a:latin typeface="Arial"/>
                <a:cs typeface="Arial"/>
              </a:rPr>
              <a:t>любви </a:t>
            </a:r>
            <a:endParaRPr lang="ru-RU" sz="4800" dirty="0" smtClean="0">
              <a:latin typeface="Arial"/>
              <a:cs typeface="Arial"/>
            </a:endParaRPr>
          </a:p>
          <a:p>
            <a:pPr algn="l">
              <a:lnSpc>
                <a:spcPct val="90000"/>
              </a:lnSpc>
            </a:pPr>
            <a:r>
              <a:rPr lang="ru-RU" sz="4800" dirty="0" smtClean="0">
                <a:latin typeface="Arial"/>
                <a:cs typeface="Arial"/>
              </a:rPr>
              <a:t>Его </a:t>
            </a:r>
            <a:r>
              <a:rPr lang="ru-RU" sz="4800" dirty="0">
                <a:latin typeface="Arial"/>
                <a:cs typeface="Arial"/>
              </a:rPr>
              <a:t>святой.</a:t>
            </a:r>
          </a:p>
          <a:p>
            <a:pPr algn="l">
              <a:lnSpc>
                <a:spcPct val="90000"/>
              </a:lnSpc>
            </a:pPr>
            <a:r>
              <a:rPr lang="ru-RU" sz="4800" b="1" dirty="0" smtClean="0">
                <a:solidFill>
                  <a:srgbClr val="000000"/>
                </a:solidFill>
                <a:latin typeface="Arial"/>
                <a:cs typeface="Arial"/>
              </a:rPr>
              <a:t>Славный </a:t>
            </a:r>
            <a:r>
              <a:rPr lang="ru-RU" sz="4800" b="1" dirty="0">
                <a:solidFill>
                  <a:srgbClr val="000000"/>
                </a:solidFill>
                <a:latin typeface="Arial"/>
                <a:cs typeface="Arial"/>
              </a:rPr>
              <a:t>день</a:t>
            </a:r>
            <a:r>
              <a:rPr lang="ru-RU" sz="4800" b="1" dirty="0" smtClean="0">
                <a:solidFill>
                  <a:srgbClr val="000000"/>
                </a:solidFill>
                <a:latin typeface="Arial"/>
                <a:cs typeface="Arial"/>
              </a:rPr>
              <a:t>, </a:t>
            </a:r>
            <a:br>
              <a:rPr lang="ru-RU" sz="4800" b="1" dirty="0" smtClean="0">
                <a:solidFill>
                  <a:srgbClr val="000000"/>
                </a:solidFill>
                <a:latin typeface="Arial"/>
                <a:cs typeface="Arial"/>
              </a:rPr>
            </a:br>
            <a:r>
              <a:rPr lang="ru-RU" sz="4800" b="1" dirty="0" smtClean="0">
                <a:solidFill>
                  <a:srgbClr val="000000"/>
                </a:solidFill>
                <a:latin typeface="Arial"/>
                <a:cs typeface="Arial"/>
              </a:rPr>
              <a:t>Славный день, </a:t>
            </a:r>
          </a:p>
          <a:p>
            <a:pPr algn="l">
              <a:lnSpc>
                <a:spcPct val="90000"/>
              </a:lnSpc>
            </a:pPr>
            <a:r>
              <a:rPr lang="ru-RU" sz="4800" b="1" dirty="0" smtClean="0">
                <a:solidFill>
                  <a:srgbClr val="000000"/>
                </a:solidFill>
                <a:latin typeface="Arial"/>
                <a:cs typeface="Arial"/>
              </a:rPr>
              <a:t>Когда </a:t>
            </a:r>
            <a:r>
              <a:rPr lang="ru-RU" sz="4800" b="1" dirty="0">
                <a:solidFill>
                  <a:srgbClr val="000000"/>
                </a:solidFill>
                <a:latin typeface="Arial"/>
                <a:cs typeface="Arial"/>
              </a:rPr>
              <a:t>Христос </a:t>
            </a:r>
            <a:r>
              <a:rPr lang="ru-RU" sz="4800" b="1" dirty="0" smtClean="0">
                <a:solidFill>
                  <a:srgbClr val="000000"/>
                </a:solidFill>
                <a:latin typeface="Arial"/>
                <a:cs typeface="Arial"/>
              </a:rPr>
              <a:t/>
            </a:r>
            <a:br>
              <a:rPr lang="ru-RU" sz="4800" b="1" dirty="0" smtClean="0">
                <a:solidFill>
                  <a:srgbClr val="000000"/>
                </a:solidFill>
                <a:latin typeface="Arial"/>
                <a:cs typeface="Arial"/>
              </a:rPr>
            </a:br>
            <a:r>
              <a:rPr lang="ru-RU" sz="4800" dirty="0" smtClean="0">
                <a:latin typeface="Arial"/>
                <a:cs typeface="Arial"/>
              </a:rPr>
              <a:t>М</a:t>
            </a:r>
            <a:r>
              <a:rPr lang="ru-RU" sz="4800" b="1" dirty="0" smtClean="0">
                <a:solidFill>
                  <a:srgbClr val="000000"/>
                </a:solidFill>
                <a:latin typeface="Arial"/>
                <a:cs typeface="Arial"/>
              </a:rPr>
              <a:t>еня </a:t>
            </a:r>
            <a:r>
              <a:rPr lang="ru-RU" sz="4800" b="1" dirty="0">
                <a:solidFill>
                  <a:srgbClr val="000000"/>
                </a:solidFill>
                <a:latin typeface="Arial"/>
                <a:cs typeface="Arial"/>
              </a:rPr>
              <a:t>призвал</a:t>
            </a:r>
            <a:r>
              <a:rPr lang="ru-RU" sz="4800" b="1" dirty="0" smtClean="0">
                <a:solidFill>
                  <a:srgbClr val="000000"/>
                </a:solidFill>
                <a:latin typeface="Arial"/>
                <a:cs typeface="Arial"/>
              </a:rPr>
              <a:t>;</a:t>
            </a:r>
          </a:p>
          <a:p>
            <a:pPr algn="l">
              <a:lnSpc>
                <a:spcPct val="90000"/>
              </a:lnSpc>
            </a:pPr>
            <a:r>
              <a:rPr lang="ru-RU" sz="4400" b="1" dirty="0" smtClean="0">
                <a:solidFill>
                  <a:srgbClr val="000000"/>
                </a:solidFill>
                <a:latin typeface="Arial"/>
                <a:cs typeface="Arial"/>
              </a:rPr>
              <a:t>  </a:t>
            </a:r>
            <a:endParaRPr lang="ru-RU" sz="4400" b="1" dirty="0">
              <a:solidFill>
                <a:srgbClr val="000000"/>
              </a:solidFill>
              <a:latin typeface="Arial"/>
              <a:cs typeface="Arial"/>
            </a:endParaRPr>
          </a:p>
        </p:txBody>
      </p:sp>
    </p:spTree>
    <p:extLst>
      <p:ext uri="{BB962C8B-B14F-4D97-AF65-F5344CB8AC3E}">
        <p14:creationId xmlns:p14="http://schemas.microsoft.com/office/powerpoint/2010/main" val="3785474247"/>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Содержимое 2"/>
          <p:cNvSpPr txBox="1">
            <a:spLocks/>
          </p:cNvSpPr>
          <p:nvPr/>
        </p:nvSpPr>
        <p:spPr>
          <a:xfrm>
            <a:off x="323528" y="404664"/>
            <a:ext cx="9145016" cy="5976664"/>
          </a:xfrm>
          <a:prstGeom prst="rect">
            <a:avLst/>
          </a:prstGeom>
        </p:spPr>
        <p:txBody>
          <a:bodyPr vert="horz" lIns="91436" tIns="45718" rIns="91436" bIns="45718" rtlCol="0">
            <a:noAutofit/>
          </a:bodyPr>
          <a:lstStyle/>
          <a:p>
            <a:pPr algn="l">
              <a:lnSpc>
                <a:spcPct val="90000"/>
              </a:lnSpc>
            </a:pPr>
            <a:r>
              <a:rPr lang="ru-RU" sz="4800" dirty="0">
                <a:latin typeface="Arial"/>
                <a:cs typeface="Arial"/>
              </a:rPr>
              <a:t>Блаженный </a:t>
            </a:r>
            <a:r>
              <a:rPr lang="ru-RU" sz="4800" dirty="0" smtClean="0">
                <a:latin typeface="Arial"/>
                <a:cs typeface="Arial"/>
              </a:rPr>
              <a:t>я, обрёл покой, </a:t>
            </a:r>
          </a:p>
          <a:p>
            <a:pPr algn="l">
              <a:lnSpc>
                <a:spcPct val="90000"/>
              </a:lnSpc>
            </a:pPr>
            <a:r>
              <a:rPr lang="ru-RU" sz="4800" dirty="0" smtClean="0">
                <a:latin typeface="Arial"/>
                <a:cs typeface="Arial"/>
              </a:rPr>
              <a:t>Христос</a:t>
            </a:r>
            <a:r>
              <a:rPr lang="ru-RU" sz="4800" dirty="0">
                <a:latin typeface="Arial"/>
                <a:cs typeface="Arial"/>
              </a:rPr>
              <a:t>, Спаситель Мой</a:t>
            </a:r>
            <a:r>
              <a:rPr lang="ru-RU" sz="4800" dirty="0" smtClean="0">
                <a:latin typeface="Arial"/>
                <a:cs typeface="Arial"/>
              </a:rPr>
              <a:t>,</a:t>
            </a:r>
          </a:p>
          <a:p>
            <a:pPr algn="l">
              <a:lnSpc>
                <a:spcPct val="90000"/>
              </a:lnSpc>
            </a:pPr>
            <a:r>
              <a:rPr lang="ru-RU" sz="4800" dirty="0">
                <a:latin typeface="Arial"/>
                <a:cs typeface="Arial"/>
              </a:rPr>
              <a:t>С</a:t>
            </a:r>
            <a:r>
              <a:rPr lang="ru-RU" sz="4800" dirty="0" smtClean="0">
                <a:latin typeface="Arial"/>
                <a:cs typeface="Arial"/>
              </a:rPr>
              <a:t> </a:t>
            </a:r>
            <a:r>
              <a:rPr lang="ru-RU" sz="4800" dirty="0">
                <a:latin typeface="Arial"/>
                <a:cs typeface="Arial"/>
              </a:rPr>
              <a:t>Тобой. </a:t>
            </a:r>
          </a:p>
          <a:p>
            <a:pPr algn="l">
              <a:lnSpc>
                <a:spcPct val="90000"/>
              </a:lnSpc>
            </a:pPr>
            <a:r>
              <a:rPr lang="ru-RU" sz="4800" dirty="0">
                <a:latin typeface="Arial"/>
                <a:cs typeface="Arial"/>
              </a:rPr>
              <a:t>Ты мне грехи </a:t>
            </a:r>
            <a:r>
              <a:rPr lang="ru-RU" sz="4800" dirty="0" smtClean="0">
                <a:latin typeface="Arial"/>
                <a:cs typeface="Arial"/>
              </a:rPr>
              <a:t>мои </a:t>
            </a:r>
            <a:r>
              <a:rPr lang="ru-RU" sz="4800" dirty="0">
                <a:latin typeface="Arial"/>
                <a:cs typeface="Arial"/>
              </a:rPr>
              <a:t>простил</a:t>
            </a:r>
          </a:p>
          <a:p>
            <a:pPr algn="l">
              <a:lnSpc>
                <a:spcPct val="90000"/>
              </a:lnSpc>
            </a:pPr>
            <a:r>
              <a:rPr lang="ru-RU" sz="4800" dirty="0">
                <a:latin typeface="Arial"/>
                <a:cs typeface="Arial"/>
              </a:rPr>
              <a:t>И </a:t>
            </a:r>
            <a:r>
              <a:rPr lang="ru-RU" sz="4800" dirty="0" err="1">
                <a:latin typeface="Arial"/>
                <a:cs typeface="Arial"/>
              </a:rPr>
              <a:t>Кровию</a:t>
            </a:r>
            <a:r>
              <a:rPr lang="ru-RU" sz="4800" dirty="0">
                <a:latin typeface="Arial"/>
                <a:cs typeface="Arial"/>
              </a:rPr>
              <a:t> Своей омыл.</a:t>
            </a:r>
            <a:endParaRPr lang="ru-RU" sz="4800" dirty="0">
              <a:latin typeface="Arial"/>
              <a:cs typeface="Arial"/>
            </a:endParaRPr>
          </a:p>
        </p:txBody>
      </p:sp>
    </p:spTree>
    <p:extLst>
      <p:ext uri="{BB962C8B-B14F-4D97-AF65-F5344CB8AC3E}">
        <p14:creationId xmlns:p14="http://schemas.microsoft.com/office/powerpoint/2010/main" val="3388624967"/>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61176"/>
          </a:xfrm>
          <a:prstGeom prst="rect">
            <a:avLst/>
          </a:prstGeom>
        </p:spPr>
      </p:pic>
      <p:sp>
        <p:nvSpPr>
          <p:cNvPr id="6" name="Содержимое 2"/>
          <p:cNvSpPr txBox="1">
            <a:spLocks/>
          </p:cNvSpPr>
          <p:nvPr/>
        </p:nvSpPr>
        <p:spPr>
          <a:xfrm>
            <a:off x="1979613" y="63192"/>
            <a:ext cx="7164386" cy="5072499"/>
          </a:xfrm>
          <a:prstGeom prst="rect">
            <a:avLst/>
          </a:prstGeom>
        </p:spPr>
        <p:txBody>
          <a:bodyPr vert="horz" lIns="91436" tIns="45718" rIns="91436" bIns="45718" rtlCol="0">
            <a:noAutofit/>
          </a:bodyPr>
          <a:lstStyle/>
          <a:p>
            <a:pPr algn="l">
              <a:lnSpc>
                <a:spcPct val="90000"/>
              </a:lnSpc>
            </a:pPr>
            <a:r>
              <a:rPr lang="ru-RU" sz="3200" b="0" dirty="0" smtClean="0">
                <a:solidFill>
                  <a:srgbClr val="000000"/>
                </a:solidFill>
                <a:latin typeface="Arial"/>
                <a:cs typeface="Arial"/>
              </a:rPr>
              <a:t>Припев:</a:t>
            </a:r>
          </a:p>
          <a:p>
            <a:pPr algn="l">
              <a:lnSpc>
                <a:spcPct val="90000"/>
              </a:lnSpc>
            </a:pPr>
            <a:endParaRPr lang="ru-RU" sz="1400" dirty="0" smtClean="0">
              <a:solidFill>
                <a:srgbClr val="000000"/>
              </a:solidFill>
              <a:latin typeface="Arial"/>
              <a:cs typeface="Arial"/>
            </a:endParaRPr>
          </a:p>
          <a:p>
            <a:pPr algn="l">
              <a:lnSpc>
                <a:spcPct val="90000"/>
              </a:lnSpc>
            </a:pPr>
            <a:r>
              <a:rPr lang="ru-RU" sz="4800" b="1" dirty="0" smtClean="0">
                <a:solidFill>
                  <a:srgbClr val="000000"/>
                </a:solidFill>
                <a:latin typeface="Arial"/>
                <a:cs typeface="Arial"/>
              </a:rPr>
              <a:t>Славный </a:t>
            </a:r>
            <a:r>
              <a:rPr lang="ru-RU" sz="4800" b="1" dirty="0">
                <a:solidFill>
                  <a:srgbClr val="000000"/>
                </a:solidFill>
                <a:latin typeface="Arial"/>
                <a:cs typeface="Arial"/>
              </a:rPr>
              <a:t>день</a:t>
            </a:r>
            <a:r>
              <a:rPr lang="ru-RU" sz="4800" b="1" dirty="0" smtClean="0">
                <a:solidFill>
                  <a:srgbClr val="000000"/>
                </a:solidFill>
                <a:latin typeface="Arial"/>
                <a:cs typeface="Arial"/>
              </a:rPr>
              <a:t>,</a:t>
            </a:r>
          </a:p>
          <a:p>
            <a:pPr algn="l">
              <a:lnSpc>
                <a:spcPct val="90000"/>
              </a:lnSpc>
            </a:pPr>
            <a:r>
              <a:rPr lang="ru-RU" sz="4800" b="1" dirty="0" smtClean="0">
                <a:solidFill>
                  <a:srgbClr val="000000"/>
                </a:solidFill>
                <a:latin typeface="Arial"/>
                <a:cs typeface="Arial"/>
              </a:rPr>
              <a:t>Славный день, </a:t>
            </a:r>
          </a:p>
          <a:p>
            <a:pPr algn="l">
              <a:lnSpc>
                <a:spcPct val="90000"/>
              </a:lnSpc>
            </a:pPr>
            <a:r>
              <a:rPr lang="ru-RU" sz="4800" b="1" dirty="0" smtClean="0">
                <a:solidFill>
                  <a:srgbClr val="000000"/>
                </a:solidFill>
                <a:latin typeface="Arial"/>
                <a:cs typeface="Arial"/>
              </a:rPr>
              <a:t>Когда Христос</a:t>
            </a:r>
          </a:p>
          <a:p>
            <a:pPr algn="l">
              <a:lnSpc>
                <a:spcPct val="90000"/>
              </a:lnSpc>
            </a:pPr>
            <a:r>
              <a:rPr lang="ru-RU" sz="4800" dirty="0" smtClean="0">
                <a:latin typeface="Arial"/>
                <a:cs typeface="Arial"/>
              </a:rPr>
              <a:t>М</a:t>
            </a:r>
            <a:r>
              <a:rPr lang="ru-RU" sz="4800" b="1" dirty="0" smtClean="0">
                <a:solidFill>
                  <a:srgbClr val="000000"/>
                </a:solidFill>
                <a:latin typeface="Arial"/>
                <a:cs typeface="Arial"/>
              </a:rPr>
              <a:t>еня </a:t>
            </a:r>
            <a:r>
              <a:rPr lang="ru-RU" sz="4800" b="1" dirty="0">
                <a:solidFill>
                  <a:srgbClr val="000000"/>
                </a:solidFill>
                <a:latin typeface="Arial"/>
                <a:cs typeface="Arial"/>
              </a:rPr>
              <a:t>призвал</a:t>
            </a:r>
            <a:r>
              <a:rPr lang="ru-RU" sz="4800" b="1" dirty="0" smtClean="0">
                <a:solidFill>
                  <a:srgbClr val="000000"/>
                </a:solidFill>
                <a:latin typeface="Arial"/>
                <a:cs typeface="Arial"/>
              </a:rPr>
              <a:t>;</a:t>
            </a:r>
          </a:p>
          <a:p>
            <a:pPr algn="l">
              <a:lnSpc>
                <a:spcPct val="90000"/>
              </a:lnSpc>
            </a:pPr>
            <a:r>
              <a:rPr lang="ru-RU" sz="4800" dirty="0" smtClean="0">
                <a:latin typeface="Arial"/>
                <a:cs typeface="Arial"/>
              </a:rPr>
              <a:t>		Блажен </a:t>
            </a:r>
            <a:r>
              <a:rPr lang="ru-RU" sz="4800" dirty="0">
                <a:latin typeface="Arial"/>
                <a:cs typeface="Arial"/>
              </a:rPr>
              <a:t>союз </a:t>
            </a:r>
          </a:p>
          <a:p>
            <a:pPr algn="l">
              <a:lnSpc>
                <a:spcPct val="90000"/>
              </a:lnSpc>
            </a:pPr>
            <a:r>
              <a:rPr lang="ru-RU" sz="4800" dirty="0" smtClean="0">
                <a:latin typeface="Arial"/>
                <a:cs typeface="Arial"/>
              </a:rPr>
              <a:t>		Христа </a:t>
            </a:r>
            <a:r>
              <a:rPr lang="ru-RU" sz="4800" dirty="0">
                <a:latin typeface="Arial"/>
                <a:cs typeface="Arial"/>
              </a:rPr>
              <a:t>со мной,</a:t>
            </a:r>
          </a:p>
          <a:p>
            <a:pPr algn="l">
              <a:lnSpc>
                <a:spcPct val="90000"/>
              </a:lnSpc>
            </a:pPr>
            <a:endParaRPr lang="ru-RU" sz="4800" b="1" dirty="0">
              <a:solidFill>
                <a:srgbClr val="000000"/>
              </a:solidFill>
              <a:latin typeface="Arial"/>
              <a:cs typeface="Arial"/>
            </a:endParaRPr>
          </a:p>
        </p:txBody>
      </p:sp>
    </p:spTree>
    <p:extLst>
      <p:ext uri="{BB962C8B-B14F-4D97-AF65-F5344CB8AC3E}">
        <p14:creationId xmlns:p14="http://schemas.microsoft.com/office/powerpoint/2010/main" val="108532249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1119</TotalTime>
  <Words>175</Words>
  <Application>Microsoft Macintosh PowerPoint</Application>
  <PresentationFormat>On-screen Show (16:9)</PresentationFormat>
  <Paragraphs>81</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96</cp:revision>
  <dcterms:modified xsi:type="dcterms:W3CDTF">2021-02-25T14:22:34Z</dcterms:modified>
</cp:coreProperties>
</file>