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55" r:id="rId3"/>
    <p:sldId id="1069" r:id="rId4"/>
    <p:sldId id="1057" r:id="rId5"/>
    <p:sldId id="1070" r:id="rId6"/>
    <p:sldId id="1060" r:id="rId7"/>
    <p:sldId id="1071" r:id="rId8"/>
    <p:sldId id="1063" r:id="rId9"/>
    <p:sldId id="1067" r:id="rId10"/>
    <p:sldId id="1064" r:id="rId11"/>
    <p:sldId id="1068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02" autoAdjust="0"/>
    <p:restoredTop sz="78762" autoAdjust="0"/>
  </p:normalViewPr>
  <p:slideViewPr>
    <p:cSldViewPr>
      <p:cViewPr varScale="1">
        <p:scale>
          <a:sx n="94" d="100"/>
          <a:sy n="94" d="100"/>
        </p:scale>
        <p:origin x="-112" y="-15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24.02.21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  <p:sp>
        <p:nvSpPr>
          <p:cNvPr id="8" name="Biblical and Theological Foundations for…">
            <a:extLst>
              <a:ext uri="{FF2B5EF4-FFF2-40B4-BE49-F238E27FC236}">
                <a16:creationId xmlns:a16="http://schemas.microsoft.com/office/drawing/2014/main" xmlns="" id="{E4438512-FB30-8240-9BEE-8A05FE64B54F}"/>
              </a:ext>
            </a:extLst>
          </p:cNvPr>
          <p:cNvSpPr txBox="1">
            <a:spLocks/>
          </p:cNvSpPr>
          <p:nvPr/>
        </p:nvSpPr>
        <p:spPr>
          <a:xfrm>
            <a:off x="2555776" y="1412776"/>
            <a:ext cx="6264696" cy="2376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ru-RU" sz="7200" b="1" dirty="0">
                <a:solidFill>
                  <a:srgbClr val="000000"/>
                </a:solidFill>
                <a:latin typeface="Arial"/>
                <a:cs typeface="Arial"/>
              </a:rPr>
              <a:t>Не хорошо быть одному</a:t>
            </a:r>
          </a:p>
          <a:p>
            <a:pPr marL="0" indent="0" algn="r">
              <a:lnSpc>
                <a:spcPct val="80000"/>
              </a:lnSpc>
              <a:buNone/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bg-BG" sz="6600" b="1" dirty="0">
              <a:solidFill>
                <a:srgbClr val="02243A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Когда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ж наступит 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Брачный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час </a:t>
            </a:r>
          </a:p>
          <a:p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В селениях небес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В селениях небес, 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 Тогда прими </a:t>
            </a:r>
          </a:p>
          <a:p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 Себе всех нас,</a:t>
            </a:r>
          </a:p>
        </p:txBody>
      </p:sp>
    </p:spTree>
    <p:extLst>
      <p:ext uri="{BB962C8B-B14F-4D97-AF65-F5344CB8AC3E}">
        <p14:creationId xmlns:p14="http://schemas.microsoft.com/office/powerpoint/2010/main" val="215072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spc="300" dirty="0" smtClean="0">
                <a:solidFill>
                  <a:srgbClr val="000000"/>
                </a:solidFill>
                <a:latin typeface="Arial"/>
                <a:cs typeface="Arial"/>
              </a:rPr>
              <a:t>В  е  н  ч  а  й  т  е</a:t>
            </a:r>
            <a:r>
              <a:rPr lang="ru-RU" sz="6600" b="1" spc="3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ru-RU" sz="6600" b="1" spc="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Венчайте, венчайте, венчайте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венчайте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Венчайте, венчайте Венчайте,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венчайте Венчайте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, венчайте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енчайте навсегда!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2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«Не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хорошо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б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ыть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О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дному», </a:t>
            </a:r>
            <a:r>
              <a:rPr lang="mr-IN" sz="63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Господь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endParaRPr lang="ru-RU" sz="6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Ты Сам изрёк,</a:t>
            </a:r>
          </a:p>
          <a:p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Господь, 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Ты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Сам 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Изрёк, благослови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ж </a:t>
            </a:r>
          </a:p>
          <a:p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Сию чету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ru-RU" sz="63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95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spc="300" dirty="0" smtClean="0">
                <a:solidFill>
                  <a:srgbClr val="000000"/>
                </a:solidFill>
                <a:latin typeface="Arial"/>
                <a:cs typeface="Arial"/>
              </a:rPr>
              <a:t>В  е  н  ч  а  й  т  е</a:t>
            </a:r>
            <a:r>
              <a:rPr lang="ru-RU" sz="6600" b="1" spc="3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ru-RU" sz="6600" b="1" spc="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Венчайте, венчайте, венчайте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венчайте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Венчайте, венчайте Венчайте,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венчайте Венчайте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, венчайте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енчайте навсегда!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2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Сердца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любовью </a:t>
            </a:r>
            <a:r>
              <a:rPr lang="ru-RU" sz="6300" b="1" dirty="0" err="1" smtClean="0">
                <a:solidFill>
                  <a:srgbClr val="000000"/>
                </a:solidFill>
                <a:latin typeface="Arial"/>
                <a:cs typeface="Arial"/>
              </a:rPr>
              <a:t>Съедини</a:t>
            </a:r>
            <a:endParaRPr lang="ru-RU" sz="63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И жизнь 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их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авсегда,</a:t>
            </a:r>
          </a:p>
          <a:p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И жизнь их н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авсегда,</a:t>
            </a:r>
          </a:p>
          <a:p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Творец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небес </a:t>
            </a:r>
          </a:p>
          <a:p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И всей земли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ru-RU" sz="63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64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spc="300" dirty="0" smtClean="0">
                <a:solidFill>
                  <a:srgbClr val="000000"/>
                </a:solidFill>
                <a:latin typeface="Arial"/>
                <a:cs typeface="Arial"/>
              </a:rPr>
              <a:t>В  е  н  ч  а  й  т  е</a:t>
            </a:r>
            <a:r>
              <a:rPr lang="ru-RU" sz="6600" b="1" spc="3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ru-RU" sz="6600" b="1" spc="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Венчайте, венчайте, венчайте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венчайте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Венчайте, венчайте Венчайте,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венчайте Венчайте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, венчайте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енчайте навсегда!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2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Пребудь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средь них 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И сотвори обитель </a:t>
            </a:r>
            <a:b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их сердцах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Обитель в их Сердцах, и Дух Святой 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Твой Ниспошли.</a:t>
            </a:r>
            <a:endParaRPr lang="ru-RU" sz="63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4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spc="300" dirty="0" smtClean="0">
                <a:solidFill>
                  <a:srgbClr val="000000"/>
                </a:solidFill>
                <a:latin typeface="Arial"/>
                <a:cs typeface="Arial"/>
              </a:rPr>
              <a:t>В  е  н  ч  а  й  т  е</a:t>
            </a:r>
            <a:r>
              <a:rPr lang="ru-RU" sz="6600" b="1" spc="3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ru-RU" sz="6600" b="1" spc="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Венчайте, венчайте, венчайте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венчайте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Венчайте, венчайте Венчайте,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венчайте Венчайте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, венчайте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енчайте навсегда!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2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Ты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жизнью </a:t>
            </a:r>
            <a:endParaRPr lang="ru-RU" sz="6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х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руководи </a:t>
            </a:r>
            <a:endParaRPr lang="ru-RU" sz="6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светом 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истины</a:t>
            </a:r>
          </a:p>
          <a:p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светом истины 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ru-RU" sz="63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Их к вечности </a:t>
            </a:r>
            <a:endParaRPr lang="ru-RU" sz="6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Путь </a:t>
            </a:r>
            <a:r>
              <a:rPr lang="ru-RU" sz="6300" b="1" dirty="0">
                <a:solidFill>
                  <a:srgbClr val="000000"/>
                </a:solidFill>
                <a:latin typeface="Arial"/>
                <a:cs typeface="Arial"/>
              </a:rPr>
              <a:t>озари</a:t>
            </a:r>
            <a:r>
              <a:rPr lang="ru-RU" sz="63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3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63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8676456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spc="300" dirty="0" smtClean="0">
                <a:solidFill>
                  <a:srgbClr val="000000"/>
                </a:solidFill>
                <a:latin typeface="Arial"/>
                <a:cs typeface="Arial"/>
              </a:rPr>
              <a:t>В  е  н  ч  а  й  т  е</a:t>
            </a:r>
            <a:r>
              <a:rPr lang="ru-RU" sz="6600" b="1" spc="3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endParaRPr lang="ru-RU" sz="6600" b="1" spc="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Венчайте, венчайте, венчайте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венчайте 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Венчайте, венчайте Венчайте, 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венчайте Венчайте</a:t>
            </a:r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, венчайте</a:t>
            </a:r>
            <a:endParaRPr lang="ru-RU" sz="6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66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6600" b="1" dirty="0" smtClean="0">
                <a:solidFill>
                  <a:srgbClr val="000000"/>
                </a:solidFill>
                <a:latin typeface="Arial"/>
                <a:cs typeface="Arial"/>
              </a:rPr>
              <a:t>енчайте навсегда!</a:t>
            </a:r>
            <a:endParaRPr lang="ru-RU" sz="6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914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8709</TotalTime>
  <Words>228</Words>
  <Application>Microsoft Macintosh PowerPoint</Application>
  <PresentationFormat>On-screen Show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268</cp:revision>
  <dcterms:created xsi:type="dcterms:W3CDTF">2016-09-02T12:17:38Z</dcterms:created>
  <dcterms:modified xsi:type="dcterms:W3CDTF">2021-02-24T20:29:29Z</dcterms:modified>
</cp:coreProperties>
</file>