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3" r:id="rId6"/>
    <p:sldId id="272"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48" autoAdjust="0"/>
    <p:restoredTop sz="93224" autoAdjust="0"/>
  </p:normalViewPr>
  <p:slideViewPr>
    <p:cSldViewPr snapToGrid="0" snapToObjects="1">
      <p:cViewPr varScale="1">
        <p:scale>
          <a:sx n="104" d="100"/>
          <a:sy n="104" d="100"/>
        </p:scale>
        <p:origin x="-104" y="-1688"/>
      </p:cViewPr>
      <p:guideLst>
        <p:guide orient="horz" pos="762"/>
        <p:guide pos="14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525142" y="1025647"/>
            <a:ext cx="7597654" cy="19334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8000" dirty="0" smtClean="0"/>
              <a:t>Мой Иисус</a:t>
            </a:r>
            <a:endParaRPr lang="ru-RU" sz="80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Мой Иисус, </a:t>
            </a:r>
            <a:endParaRPr lang="en-US" sz="6000" b="1" dirty="0" smtClean="0">
              <a:latin typeface="Arial"/>
              <a:cs typeface="Arial"/>
            </a:endParaRPr>
          </a:p>
          <a:p>
            <a:pPr algn="l"/>
            <a:r>
              <a:rPr lang="ru-RU" sz="6000" b="1" dirty="0" smtClean="0">
                <a:latin typeface="Arial"/>
                <a:cs typeface="Arial"/>
              </a:rPr>
              <a:t>Ты любишь меня</a:t>
            </a:r>
          </a:p>
          <a:p>
            <a:pPr algn="l"/>
            <a:r>
              <a:rPr lang="ru-RU" sz="6000" b="1" dirty="0" smtClean="0">
                <a:latin typeface="Arial"/>
                <a:cs typeface="Arial"/>
              </a:rPr>
              <a:t>И охраняешь день </a:t>
            </a:r>
          </a:p>
          <a:p>
            <a:pPr algn="l"/>
            <a:r>
              <a:rPr lang="ru-RU" sz="6000" b="1" dirty="0" smtClean="0">
                <a:latin typeface="Arial"/>
                <a:cs typeface="Arial"/>
              </a:rPr>
              <a:t>День ото дня,</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Каждый мой вздох</a:t>
            </a:r>
          </a:p>
          <a:p>
            <a:pPr algn="l"/>
            <a:r>
              <a:rPr lang="ru-RU" sz="6000" b="1" dirty="0" smtClean="0">
                <a:latin typeface="Arial"/>
                <a:cs typeface="Arial"/>
              </a:rPr>
              <a:t>Ты слышишь в тиши,</a:t>
            </a:r>
          </a:p>
          <a:p>
            <a:pPr algn="l"/>
            <a:r>
              <a:rPr lang="ru-RU" sz="6000" b="1" dirty="0" smtClean="0">
                <a:latin typeface="Arial"/>
                <a:cs typeface="Arial"/>
              </a:rPr>
              <a:t>Каждый мой шаг</a:t>
            </a:r>
          </a:p>
          <a:p>
            <a:pPr algn="l"/>
            <a:r>
              <a:rPr lang="ru-RU" sz="6000" b="1" dirty="0" smtClean="0">
                <a:latin typeface="Arial"/>
                <a:cs typeface="Arial"/>
              </a:rPr>
              <a:t>Направляешь в пути.</a:t>
            </a:r>
          </a:p>
        </p:txBody>
      </p:sp>
    </p:spTree>
    <p:extLst>
      <p:ext uri="{BB962C8B-B14F-4D97-AF65-F5344CB8AC3E}">
        <p14:creationId xmlns:p14="http://schemas.microsoft.com/office/powerpoint/2010/main" val="395952896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Меня Ты нашёл,</a:t>
            </a:r>
          </a:p>
          <a:p>
            <a:pPr algn="l"/>
            <a:r>
              <a:rPr lang="ru-RU" sz="6000" b="1" dirty="0" smtClean="0">
                <a:latin typeface="Arial"/>
                <a:cs typeface="Arial"/>
              </a:rPr>
              <a:t>Меня Ты поднял</a:t>
            </a:r>
          </a:p>
          <a:p>
            <a:pPr algn="l"/>
            <a:r>
              <a:rPr lang="ru-RU" sz="6000" b="1" dirty="0" smtClean="0">
                <a:latin typeface="Arial"/>
                <a:cs typeface="Arial"/>
              </a:rPr>
              <a:t>И нежно, как мама,</a:t>
            </a:r>
          </a:p>
          <a:p>
            <a:pPr algn="l"/>
            <a:r>
              <a:rPr lang="ru-RU" sz="6000" b="1" dirty="0" smtClean="0">
                <a:latin typeface="Arial"/>
                <a:cs typeface="Arial"/>
              </a:rPr>
              <a:t>К сердцу прижал.</a:t>
            </a:r>
          </a:p>
        </p:txBody>
      </p:sp>
    </p:spTree>
    <p:extLst>
      <p:ext uri="{BB962C8B-B14F-4D97-AF65-F5344CB8AC3E}">
        <p14:creationId xmlns:p14="http://schemas.microsoft.com/office/powerpoint/2010/main" val="423015859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Мой Иисус,</a:t>
            </a:r>
          </a:p>
          <a:p>
            <a:pPr algn="l"/>
            <a:r>
              <a:rPr lang="ru-RU" sz="6000" b="1" dirty="0" smtClean="0">
                <a:latin typeface="Arial"/>
                <a:cs typeface="Arial"/>
              </a:rPr>
              <a:t>Тебя я люблю</a:t>
            </a:r>
          </a:p>
          <a:p>
            <a:pPr algn="l"/>
            <a:r>
              <a:rPr lang="ru-RU" sz="6000" b="1" dirty="0" smtClean="0">
                <a:latin typeface="Arial"/>
                <a:cs typeface="Arial"/>
              </a:rPr>
              <a:t>И никогда </a:t>
            </a:r>
            <a:endParaRPr lang="en-US" sz="6000" b="1" dirty="0" smtClean="0">
              <a:latin typeface="Arial"/>
              <a:cs typeface="Arial"/>
            </a:endParaRPr>
          </a:p>
          <a:p>
            <a:pPr algn="l"/>
            <a:r>
              <a:rPr lang="ru-RU" sz="6000" b="1" dirty="0">
                <a:latin typeface="Arial"/>
                <a:cs typeface="Arial"/>
              </a:rPr>
              <a:t>О</a:t>
            </a:r>
            <a:r>
              <a:rPr lang="ru-RU" sz="6000" b="1" dirty="0" smtClean="0">
                <a:latin typeface="Arial"/>
                <a:cs typeface="Arial"/>
              </a:rPr>
              <a:t>т Тебя не уйду.</a:t>
            </a:r>
          </a:p>
        </p:txBody>
      </p:sp>
    </p:spTree>
    <p:extLst>
      <p:ext uri="{BB962C8B-B14F-4D97-AF65-F5344CB8AC3E}">
        <p14:creationId xmlns:p14="http://schemas.microsoft.com/office/powerpoint/2010/main" val="252474095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Мой Иисус, </a:t>
            </a:r>
          </a:p>
          <a:p>
            <a:pPr algn="l"/>
            <a:r>
              <a:rPr lang="ru-RU" sz="6000" b="1" dirty="0" smtClean="0">
                <a:latin typeface="Arial"/>
                <a:cs typeface="Arial"/>
              </a:rPr>
              <a:t>Я знаю – Ты мой,</a:t>
            </a:r>
          </a:p>
          <a:p>
            <a:pPr algn="l"/>
            <a:r>
              <a:rPr lang="ru-RU" sz="6000" b="1" dirty="0" smtClean="0">
                <a:latin typeface="Arial"/>
                <a:cs typeface="Arial"/>
              </a:rPr>
              <a:t>Счастливым я буду</a:t>
            </a:r>
          </a:p>
          <a:p>
            <a:pPr algn="l"/>
            <a:r>
              <a:rPr lang="ru-RU" sz="6000" b="1" dirty="0" smtClean="0">
                <a:latin typeface="Arial"/>
                <a:cs typeface="Arial"/>
              </a:rPr>
              <a:t>Только с Тобой.</a:t>
            </a:r>
          </a:p>
        </p:txBody>
      </p:sp>
    </p:spTree>
    <p:extLst>
      <p:ext uri="{BB962C8B-B14F-4D97-AF65-F5344CB8AC3E}">
        <p14:creationId xmlns:p14="http://schemas.microsoft.com/office/powerpoint/2010/main" val="210894260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674"/>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9645" y="129356"/>
            <a:ext cx="880205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smtClean="0">
                <a:latin typeface="Arial"/>
                <a:cs typeface="Arial"/>
              </a:rPr>
              <a:t>Мой Иисус,</a:t>
            </a:r>
          </a:p>
          <a:p>
            <a:pPr algn="l"/>
            <a:r>
              <a:rPr lang="ru-RU" sz="6000" b="1" dirty="0" smtClean="0">
                <a:latin typeface="Arial"/>
                <a:cs typeface="Arial"/>
              </a:rPr>
              <a:t>Тебя я люблю</a:t>
            </a:r>
          </a:p>
          <a:p>
            <a:pPr algn="l"/>
            <a:r>
              <a:rPr lang="ru-RU" sz="6000" b="1" dirty="0" smtClean="0">
                <a:latin typeface="Arial"/>
                <a:cs typeface="Arial"/>
              </a:rPr>
              <a:t>И никогда </a:t>
            </a:r>
          </a:p>
          <a:p>
            <a:pPr algn="l"/>
            <a:r>
              <a:rPr lang="ru-RU" sz="6000" b="1" dirty="0">
                <a:latin typeface="Arial"/>
                <a:cs typeface="Arial"/>
              </a:rPr>
              <a:t>О</a:t>
            </a:r>
            <a:r>
              <a:rPr lang="ru-RU" sz="6000" b="1" dirty="0" smtClean="0">
                <a:latin typeface="Arial"/>
                <a:cs typeface="Arial"/>
              </a:rPr>
              <a:t>т тебя не уйду!</a:t>
            </a:r>
          </a:p>
          <a:p>
            <a:pPr algn="l">
              <a:lnSpc>
                <a:spcPct val="90000"/>
              </a:lnSpc>
            </a:pPr>
            <a:endParaRPr lang="ru-RU" sz="6000" b="1" dirty="0">
              <a:latin typeface="Arial"/>
              <a:cs typeface="Arial"/>
            </a:endParaRPr>
          </a:p>
        </p:txBody>
      </p:sp>
    </p:spTree>
    <p:extLst>
      <p:ext uri="{BB962C8B-B14F-4D97-AF65-F5344CB8AC3E}">
        <p14:creationId xmlns:p14="http://schemas.microsoft.com/office/powerpoint/2010/main" val="368971298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1753</TotalTime>
  <Words>89</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120</cp:revision>
  <dcterms:modified xsi:type="dcterms:W3CDTF">2021-02-24T19:09:14Z</dcterms:modified>
</cp:coreProperties>
</file>