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2" r:id="rId6"/>
    <p:sldId id="271" r:id="rId7"/>
    <p:sldId id="27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63" autoAdjust="0"/>
    <p:restoredTop sz="75172" autoAdjust="0"/>
  </p:normalViewPr>
  <p:slideViewPr>
    <p:cSldViewPr snapToGrid="0" snapToObjects="1">
      <p:cViewPr varScale="1">
        <p:scale>
          <a:sx n="111" d="100"/>
          <a:sy n="111" d="100"/>
        </p:scale>
        <p:origin x="-104" y="-68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192376" y="75830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5400" dirty="0"/>
              <a:t>На Голгофском кресте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06064" y="263999"/>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700" b="1" dirty="0"/>
              <a:t>На Голгофском кресте </a:t>
            </a:r>
            <a:r>
              <a:rPr lang="ru-RU" sz="5700" b="1" dirty="0" smtClean="0"/>
              <a:t>Распят </a:t>
            </a:r>
            <a:r>
              <a:rPr lang="ru-RU" sz="5700" b="1" dirty="0"/>
              <a:t>мой Бог,</a:t>
            </a:r>
            <a:endParaRPr lang="ru-RU" sz="5700" dirty="0"/>
          </a:p>
          <a:p>
            <a:pPr algn="l"/>
            <a:r>
              <a:rPr lang="ru-RU" sz="5700" b="1" dirty="0"/>
              <a:t>На Голгофском кресте </a:t>
            </a:r>
            <a:r>
              <a:rPr lang="ru-RU" sz="5700" b="1" dirty="0" smtClean="0"/>
              <a:t>Распят </a:t>
            </a:r>
            <a:r>
              <a:rPr lang="ru-RU" sz="5700" b="1" dirty="0"/>
              <a:t>мой Бог</a:t>
            </a:r>
            <a:r>
              <a:rPr lang="ru-RU" sz="5700" b="1" dirty="0" smtClean="0"/>
              <a:t>.</a:t>
            </a:r>
            <a:endParaRPr lang="ru-RU" sz="5700" dirty="0"/>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983995"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916713" y="227036"/>
            <a:ext cx="822728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t>О! Сердце моё </a:t>
            </a:r>
            <a:r>
              <a:rPr lang="ru-RU" b="1" dirty="0" smtClean="0"/>
              <a:t/>
            </a:r>
            <a:br>
              <a:rPr lang="ru-RU" b="1" dirty="0" smtClean="0"/>
            </a:br>
            <a:r>
              <a:rPr lang="ru-RU" b="1" dirty="0" smtClean="0"/>
              <a:t>Скорбит и плачет</a:t>
            </a:r>
            <a:r>
              <a:rPr lang="ru-RU" b="1" dirty="0"/>
              <a:t>, </a:t>
            </a:r>
            <a:r>
              <a:rPr lang="ru-RU" b="1" dirty="0" smtClean="0"/>
              <a:t>Плачет</a:t>
            </a:r>
            <a:r>
              <a:rPr lang="ru-RU" b="1" dirty="0"/>
              <a:t>, плачет…</a:t>
            </a:r>
            <a:endParaRPr lang="ru-RU" dirty="0"/>
          </a:p>
          <a:p>
            <a:pPr algn="l"/>
            <a:r>
              <a:rPr lang="ru-RU" b="1" dirty="0"/>
              <a:t>На Голгофском кресте Распят мой Бог</a:t>
            </a:r>
            <a:r>
              <a:rPr lang="ru-RU" b="1" dirty="0" smtClean="0"/>
              <a:t>.</a:t>
            </a:r>
            <a:endParaRPr lang="ru-RU" dirty="0"/>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1983" y="166685"/>
            <a:ext cx="8712017" cy="394931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a:t>Без вины был распят </a:t>
            </a:r>
            <a:endParaRPr lang="ru-RU" sz="6000" b="1" dirty="0" smtClean="0"/>
          </a:p>
          <a:p>
            <a:pPr algn="l"/>
            <a:r>
              <a:rPr lang="ru-RU" sz="6000" b="1" dirty="0"/>
              <a:t>И</a:t>
            </a:r>
            <a:r>
              <a:rPr lang="ru-RU" sz="6000" b="1" dirty="0" smtClean="0"/>
              <a:t> </a:t>
            </a:r>
            <a:r>
              <a:rPr lang="ru-RU" sz="6000" b="1" dirty="0"/>
              <a:t>погребён</a:t>
            </a:r>
            <a:endParaRPr lang="ru-RU" sz="6000" dirty="0"/>
          </a:p>
          <a:p>
            <a:pPr algn="l"/>
            <a:r>
              <a:rPr lang="ru-RU" sz="6000" b="1" dirty="0"/>
              <a:t>И ко древу позора </a:t>
            </a:r>
            <a:r>
              <a:rPr lang="ru-RU" sz="6000" b="1" dirty="0" smtClean="0"/>
              <a:t>Пригвождён.</a:t>
            </a:r>
            <a:endParaRPr lang="ru-RU" sz="6000" dirty="0"/>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983995"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008241" y="227036"/>
            <a:ext cx="822728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t>О! Сердце моё </a:t>
            </a:r>
            <a:endParaRPr lang="ru-RU" sz="6000" b="1" dirty="0" smtClean="0"/>
          </a:p>
          <a:p>
            <a:pPr algn="l">
              <a:lnSpc>
                <a:spcPct val="90000"/>
              </a:lnSpc>
            </a:pPr>
            <a:r>
              <a:rPr lang="ru-RU" sz="6000" b="1" dirty="0"/>
              <a:t>С</a:t>
            </a:r>
            <a:r>
              <a:rPr lang="ru-RU" sz="6000" b="1" dirty="0" smtClean="0"/>
              <a:t>корбит </a:t>
            </a:r>
            <a:r>
              <a:rPr lang="ru-RU" sz="6000" b="1" dirty="0"/>
              <a:t>и плачет, </a:t>
            </a:r>
            <a:r>
              <a:rPr lang="ru-RU" sz="6000" b="1" dirty="0" smtClean="0"/>
              <a:t>Плачет</a:t>
            </a:r>
            <a:r>
              <a:rPr lang="ru-RU" sz="6000" b="1" dirty="0"/>
              <a:t>, плачет…</a:t>
            </a:r>
            <a:endParaRPr lang="ru-RU" sz="6000" dirty="0"/>
          </a:p>
          <a:p>
            <a:pPr algn="l">
              <a:lnSpc>
                <a:spcPct val="90000"/>
              </a:lnSpc>
            </a:pPr>
            <a:r>
              <a:rPr lang="ru-RU" sz="6000" b="1" dirty="0"/>
              <a:t>Без вины на кресте </a:t>
            </a:r>
            <a:r>
              <a:rPr lang="ru-RU" sz="6000" b="1" dirty="0" smtClean="0"/>
              <a:t>Распят </a:t>
            </a:r>
            <a:r>
              <a:rPr lang="ru-RU" sz="6000" b="1" dirty="0"/>
              <a:t>был Он.</a:t>
            </a:r>
            <a:endParaRPr lang="ru-RU" sz="6000" dirty="0"/>
          </a:p>
        </p:txBody>
      </p:sp>
    </p:spTree>
    <p:extLst>
      <p:ext uri="{BB962C8B-B14F-4D97-AF65-F5344CB8AC3E}">
        <p14:creationId xmlns:p14="http://schemas.microsoft.com/office/powerpoint/2010/main" val="30738882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1505" y="379604"/>
            <a:ext cx="8924390" cy="392862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700" b="1" dirty="0"/>
              <a:t>Он страдал </a:t>
            </a:r>
            <a:endParaRPr lang="ru-RU" sz="5700" b="1" dirty="0" smtClean="0"/>
          </a:p>
          <a:p>
            <a:pPr algn="l"/>
            <a:r>
              <a:rPr lang="ru-RU" sz="5700" b="1" dirty="0"/>
              <a:t>З</a:t>
            </a:r>
            <a:r>
              <a:rPr lang="ru-RU" sz="5700" b="1" dirty="0" smtClean="0"/>
              <a:t>а </a:t>
            </a:r>
            <a:r>
              <a:rPr lang="ru-RU" sz="5700" b="1" dirty="0"/>
              <a:t>меня и за тебя,</a:t>
            </a:r>
            <a:endParaRPr lang="ru-RU" sz="5700" dirty="0"/>
          </a:p>
          <a:p>
            <a:pPr algn="l"/>
            <a:r>
              <a:rPr lang="ru-RU" sz="5700" b="1" dirty="0"/>
              <a:t>Жизнь отдал, </a:t>
            </a:r>
            <a:r>
              <a:rPr lang="ru-RU" sz="5700" b="1" dirty="0" smtClean="0"/>
              <a:t>всех </a:t>
            </a:r>
            <a:r>
              <a:rPr lang="ru-RU" sz="5700" b="1" dirty="0"/>
              <a:t>нас, </a:t>
            </a:r>
            <a:r>
              <a:rPr lang="ru-RU" sz="5700" b="1" dirty="0" smtClean="0"/>
              <a:t>Грешных</a:t>
            </a:r>
            <a:r>
              <a:rPr lang="ru-RU" sz="5700" b="1" dirty="0"/>
              <a:t>, </a:t>
            </a:r>
            <a:r>
              <a:rPr lang="ru-RU" sz="5700" b="1" dirty="0" err="1"/>
              <a:t>возлюбя</a:t>
            </a:r>
            <a:r>
              <a:rPr lang="ru-RU" sz="5700" b="1" dirty="0" smtClean="0"/>
              <a:t>!</a:t>
            </a:r>
            <a:endParaRPr lang="ru-RU" sz="5700" dirty="0"/>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983995" y="-8639"/>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008241" y="227036"/>
            <a:ext cx="822728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t>О! Ныне Христа </a:t>
            </a:r>
            <a:endParaRPr lang="ru-RU" sz="6000" b="1" dirty="0" smtClean="0"/>
          </a:p>
          <a:p>
            <a:pPr algn="l">
              <a:lnSpc>
                <a:spcPct val="90000"/>
              </a:lnSpc>
            </a:pPr>
            <a:r>
              <a:rPr lang="ru-RU" sz="6000" b="1" dirty="0"/>
              <a:t>С</a:t>
            </a:r>
            <a:r>
              <a:rPr lang="ru-RU" sz="6000" b="1" dirty="0" smtClean="0"/>
              <a:t>пасён </a:t>
            </a:r>
            <a:r>
              <a:rPr lang="ru-RU" sz="6000" b="1" dirty="0"/>
              <a:t>я кровью, </a:t>
            </a:r>
            <a:r>
              <a:rPr lang="ru-RU" sz="6000" b="1" dirty="0" smtClean="0"/>
              <a:t>Кровью</a:t>
            </a:r>
            <a:r>
              <a:rPr lang="ru-RU" sz="6000" b="1" dirty="0"/>
              <a:t>, кровью…</a:t>
            </a:r>
            <a:endParaRPr lang="ru-RU" sz="6000" dirty="0"/>
          </a:p>
          <a:p>
            <a:pPr algn="l">
              <a:lnSpc>
                <a:spcPct val="90000"/>
              </a:lnSpc>
            </a:pPr>
            <a:r>
              <a:rPr lang="ru-RU" sz="6000" b="1" dirty="0"/>
              <a:t>Через Крест путь </a:t>
            </a:r>
            <a:r>
              <a:rPr lang="ru-RU" sz="6000" b="1" dirty="0" smtClean="0"/>
              <a:t>Проложен </a:t>
            </a:r>
            <a:r>
              <a:rPr lang="ru-RU" sz="6000" b="1" dirty="0"/>
              <a:t>в небеса!</a:t>
            </a:r>
            <a:endParaRPr lang="ru-RU" sz="6000" dirty="0"/>
          </a:p>
        </p:txBody>
      </p:sp>
    </p:spTree>
    <p:extLst>
      <p:ext uri="{BB962C8B-B14F-4D97-AF65-F5344CB8AC3E}">
        <p14:creationId xmlns:p14="http://schemas.microsoft.com/office/powerpoint/2010/main" val="30738882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1092</TotalTime>
  <Words>90</Words>
  <Application>Microsoft Macintosh PowerPoint</Application>
  <PresentationFormat>On-screen Show (16:9)</PresentationFormat>
  <Paragraphs>17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2021-02-24T11:40:38Z</dcterms:modified>
</cp:coreProperties>
</file>