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44" r:id="rId4"/>
    <p:sldId id="1045" r:id="rId5"/>
    <p:sldId id="1058" r:id="rId6"/>
    <p:sldId id="1047" r:id="rId7"/>
    <p:sldId id="1053" r:id="rId8"/>
    <p:sldId id="1061" r:id="rId9"/>
    <p:sldId id="1062" r:id="rId10"/>
    <p:sldId id="1056" r:id="rId11"/>
    <p:sldId id="1057" r:id="rId12"/>
    <p:sldId id="1059" r:id="rId13"/>
    <p:sldId id="1060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72" d="100"/>
          <a:sy n="172" d="100"/>
        </p:scale>
        <p:origin x="-1232" y="-104"/>
      </p:cViewPr>
      <p:guideLst>
        <p:guide orient="horz" pos="3158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14.01.21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187441"/>
            <a:ext cx="741682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я увижу</a:t>
            </a:r>
            <a:endParaRPr lang="en-US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188640"/>
            <a:ext cx="9144000" cy="48245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525735"/>
            <a:ext cx="882047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о друг мой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очет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избавить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греховной ноши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Свой дом вести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188640"/>
            <a:ext cx="9144000" cy="48245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536" y="453727"/>
            <a:ext cx="9144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вернётся,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аберёт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спасённых,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 нам навеки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частье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обрести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6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2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6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92696"/>
            <a:ext cx="8820472" cy="61653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увижу,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зарённый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светом,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 новой жизни,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дом.</a:t>
            </a: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002016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какое счастье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Христе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</a:t>
            </a:r>
            <a:r>
              <a:rPr lang="mr-IN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 мне обитель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Приготовил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2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92696"/>
            <a:ext cx="8892480" cy="61653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 туда я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тьму неверья,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мне часто давит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тяжело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188640"/>
            <a:ext cx="9144000" cy="48245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1510"/>
            <a:ext cx="8892480" cy="604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ежно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душу греет,</a:t>
            </a: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печаль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безмерна,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Христом легко!</a:t>
            </a: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6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743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438" y="188640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44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Вышине небес,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Творец,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 я дом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жить в нём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1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вышине небес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62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8529</TotalTime>
  <Words>237</Words>
  <Application>Microsoft Macintosh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243</cp:revision>
  <dcterms:created xsi:type="dcterms:W3CDTF">2016-09-02T12:17:38Z</dcterms:created>
  <dcterms:modified xsi:type="dcterms:W3CDTF">2021-01-14T19:43:22Z</dcterms:modified>
</cp:coreProperties>
</file>