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69" r:id="rId3"/>
    <p:sldId id="279" r:id="rId4"/>
    <p:sldId id="267" r:id="rId5"/>
    <p:sldId id="287" r:id="rId6"/>
    <p:sldId id="281" r:id="rId7"/>
    <p:sldId id="282" r:id="rId8"/>
    <p:sldId id="288" r:id="rId9"/>
    <p:sldId id="289" r:id="rId10"/>
    <p:sldId id="285" r:id="rId11"/>
    <p:sldId id="286" r:id="rId12"/>
    <p:sldId id="290" r:id="rId13"/>
    <p:sldId id="291"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213" d="100"/>
          <a:sy n="213" d="100"/>
        </p:scale>
        <p:origin x="-232"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972056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56017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36031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72300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79573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009422" y="323167"/>
            <a:ext cx="5965757"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2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Скоро я увижу</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6004" y="272791"/>
            <a:ext cx="890076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И тебя, о друг мой,</a:t>
            </a:r>
          </a:p>
          <a:p>
            <a:pPr algn="l" defTabSz="685800">
              <a:spcBef>
                <a:spcPts val="1350"/>
              </a:spcBef>
              <a:buClr>
                <a:srgbClr val="595959"/>
              </a:buClr>
            </a:pPr>
            <a:r>
              <a:rPr lang="ru-RU" b="1" dirty="0">
                <a:solidFill>
                  <a:schemeClr val="tx1"/>
                </a:solidFill>
                <a:latin typeface="Arial"/>
                <a:ea typeface="+mn-ea"/>
                <a:cs typeface="Arial"/>
              </a:rPr>
              <a:t>Хочет Бог избавить</a:t>
            </a:r>
          </a:p>
          <a:p>
            <a:pPr algn="l" defTabSz="685800">
              <a:spcBef>
                <a:spcPts val="1350"/>
              </a:spcBef>
              <a:buClr>
                <a:srgbClr val="595959"/>
              </a:buClr>
            </a:pPr>
            <a:r>
              <a:rPr lang="ru-RU" b="1" dirty="0">
                <a:solidFill>
                  <a:schemeClr val="tx1"/>
                </a:solidFill>
                <a:latin typeface="Arial"/>
                <a:ea typeface="+mn-ea"/>
                <a:cs typeface="Arial"/>
              </a:rPr>
              <a:t>От греховной ноши</a:t>
            </a:r>
          </a:p>
          <a:p>
            <a:pPr algn="l" defTabSz="685800">
              <a:spcBef>
                <a:spcPts val="1350"/>
              </a:spcBef>
              <a:buClr>
                <a:srgbClr val="595959"/>
              </a:buClr>
            </a:pPr>
            <a:r>
              <a:rPr lang="ru-RU" b="1" dirty="0">
                <a:solidFill>
                  <a:schemeClr val="tx1"/>
                </a:solidFill>
                <a:latin typeface="Arial"/>
                <a:ea typeface="+mn-ea"/>
                <a:cs typeface="Arial"/>
              </a:rPr>
              <a:t>И в Свой дом ввести.</a:t>
            </a:r>
            <a:endParaRPr lang="ru-RU" b="1" dirty="0">
              <a:solidFill>
                <a:schemeClr val="tx1"/>
              </a:solidFill>
              <a:latin typeface="Arial"/>
              <a:cs typeface="Arial"/>
            </a:endParaRPr>
          </a:p>
        </p:txBody>
      </p:sp>
    </p:spTree>
    <p:extLst>
      <p:ext uri="{BB962C8B-B14F-4D97-AF65-F5344CB8AC3E}">
        <p14:creationId xmlns:p14="http://schemas.microsoft.com/office/powerpoint/2010/main" val="2923453654"/>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04080" y="272791"/>
            <a:ext cx="891268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Скоро Он вернётся, </a:t>
            </a:r>
          </a:p>
          <a:p>
            <a:pPr algn="l" defTabSz="685800">
              <a:spcBef>
                <a:spcPts val="1350"/>
              </a:spcBef>
              <a:buClr>
                <a:srgbClr val="595959"/>
              </a:buClr>
            </a:pPr>
            <a:r>
              <a:rPr lang="ru-RU" b="1" dirty="0">
                <a:solidFill>
                  <a:schemeClr val="tx1"/>
                </a:solidFill>
                <a:latin typeface="Arial"/>
                <a:ea typeface="+mn-ea"/>
                <a:cs typeface="Arial"/>
              </a:rPr>
              <a:t>Заберёт спасённых,</a:t>
            </a:r>
          </a:p>
          <a:p>
            <a:pPr algn="l" defTabSz="685800">
              <a:spcBef>
                <a:spcPts val="1350"/>
              </a:spcBef>
              <a:buClr>
                <a:srgbClr val="595959"/>
              </a:buClr>
            </a:pPr>
            <a:r>
              <a:rPr lang="ru-RU" b="1" dirty="0">
                <a:solidFill>
                  <a:schemeClr val="tx1"/>
                </a:solidFill>
                <a:latin typeface="Arial"/>
                <a:ea typeface="+mn-ea"/>
                <a:cs typeface="Arial"/>
              </a:rPr>
              <a:t>Чтобы нам навеки </a:t>
            </a:r>
          </a:p>
          <a:p>
            <a:pPr algn="l" defTabSz="685800">
              <a:spcBef>
                <a:spcPts val="1350"/>
              </a:spcBef>
              <a:buClr>
                <a:srgbClr val="595959"/>
              </a:buClr>
            </a:pPr>
            <a:r>
              <a:rPr lang="ru-RU" b="1" dirty="0">
                <a:solidFill>
                  <a:schemeClr val="tx1"/>
                </a:solidFill>
                <a:latin typeface="Arial"/>
                <a:ea typeface="+mn-ea"/>
                <a:cs typeface="Arial"/>
              </a:rPr>
              <a:t>Счастье обрести.</a:t>
            </a:r>
            <a:endParaRPr lang="ru-RU" b="1" dirty="0">
              <a:solidFill>
                <a:schemeClr val="tx1"/>
              </a:solidFill>
              <a:latin typeface="Arial"/>
              <a:cs typeface="Arial"/>
            </a:endParaRPr>
          </a:p>
        </p:txBody>
      </p:sp>
    </p:spTree>
    <p:extLst>
      <p:ext uri="{BB962C8B-B14F-4D97-AF65-F5344CB8AC3E}">
        <p14:creationId xmlns:p14="http://schemas.microsoft.com/office/powerpoint/2010/main" val="3959456122"/>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274280"/>
            <a:ext cx="7196203"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a:t>
            </a:r>
            <a:r>
              <a:rPr lang="ru-RU" sz="2400" b="1" dirty="0" smtClean="0">
                <a:solidFill>
                  <a:schemeClr val="tx1"/>
                </a:solidFill>
                <a:latin typeface="Arial"/>
                <a:ea typeface="+mn-ea"/>
                <a:cs typeface="Arial"/>
              </a:rPr>
              <a:t>:</a:t>
            </a:r>
            <a:endParaRPr lang="en-US" sz="2400" b="1" dirty="0" smtClean="0">
              <a:solidFill>
                <a:schemeClr val="tx1"/>
              </a:solidFill>
              <a:latin typeface="Arial"/>
              <a:ea typeface="+mn-ea"/>
              <a:cs typeface="Arial"/>
            </a:endParaRP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a:p>
            <a:pPr algn="l" defTabSz="685800">
              <a:lnSpc>
                <a:spcPct val="80000"/>
              </a:lnSpc>
              <a:spcBef>
                <a:spcPts val="1350"/>
              </a:spcBef>
              <a:buClr>
                <a:srgbClr val="595959"/>
              </a:buClr>
            </a:pPr>
            <a:r>
              <a:rPr lang="ru-RU" b="1" dirty="0">
                <a:solidFill>
                  <a:schemeClr val="tx1"/>
                </a:solidFill>
                <a:latin typeface="Arial"/>
                <a:ea typeface="+mn-ea"/>
                <a:cs typeface="Arial"/>
              </a:rPr>
              <a:t>Где живёт Творец,</a:t>
            </a:r>
          </a:p>
          <a:p>
            <a:pPr algn="l" defTabSz="685800">
              <a:lnSpc>
                <a:spcPct val="80000"/>
              </a:lnSpc>
              <a:spcBef>
                <a:spcPts val="1350"/>
              </a:spcBef>
              <a:buClr>
                <a:srgbClr val="595959"/>
              </a:buClr>
            </a:pPr>
            <a:r>
              <a:rPr lang="ru-RU" b="1" dirty="0">
                <a:solidFill>
                  <a:schemeClr val="tx1"/>
                </a:solidFill>
                <a:latin typeface="Arial"/>
                <a:ea typeface="+mn-ea"/>
                <a:cs typeface="Arial"/>
              </a:rPr>
              <a:t>Имею я дом </a:t>
            </a:r>
          </a:p>
          <a:p>
            <a:pPr algn="l" defTabSz="685800">
              <a:lnSpc>
                <a:spcPct val="80000"/>
              </a:lnSpc>
              <a:spcBef>
                <a:spcPts val="1350"/>
              </a:spcBef>
              <a:buClr>
                <a:srgbClr val="595959"/>
              </a:buClr>
            </a:pPr>
            <a:r>
              <a:rPr lang="ru-RU" b="1" dirty="0">
                <a:solidFill>
                  <a:schemeClr val="tx1"/>
                </a:solidFill>
                <a:latin typeface="Arial"/>
                <a:ea typeface="+mn-ea"/>
                <a:cs typeface="Arial"/>
              </a:rPr>
              <a:t>И буду жить в нём,</a:t>
            </a: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p:txBody>
      </p:sp>
    </p:spTree>
    <p:extLst>
      <p:ext uri="{BB962C8B-B14F-4D97-AF65-F5344CB8AC3E}">
        <p14:creationId xmlns:p14="http://schemas.microsoft.com/office/powerpoint/2010/main" val="4190848084"/>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274280"/>
            <a:ext cx="7196203"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a:t>
            </a:r>
            <a:r>
              <a:rPr lang="ru-RU" sz="2400" b="1" dirty="0" smtClean="0">
                <a:solidFill>
                  <a:schemeClr val="tx1"/>
                </a:solidFill>
                <a:latin typeface="Arial"/>
                <a:ea typeface="+mn-ea"/>
                <a:cs typeface="Arial"/>
              </a:rPr>
              <a:t>:</a:t>
            </a:r>
            <a:endParaRPr lang="en-US" sz="2400" b="1" dirty="0" smtClean="0">
              <a:solidFill>
                <a:schemeClr val="tx1"/>
              </a:solidFill>
              <a:latin typeface="Arial"/>
              <a:ea typeface="+mn-ea"/>
              <a:cs typeface="Arial"/>
            </a:endParaRP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a:p>
            <a:pPr algn="l" defTabSz="685800">
              <a:lnSpc>
                <a:spcPct val="80000"/>
              </a:lnSpc>
              <a:spcBef>
                <a:spcPts val="1350"/>
              </a:spcBef>
              <a:buClr>
                <a:srgbClr val="595959"/>
              </a:buClr>
            </a:pPr>
            <a:r>
              <a:rPr lang="ru-RU" b="1" dirty="0">
                <a:solidFill>
                  <a:schemeClr val="tx1"/>
                </a:solidFill>
                <a:latin typeface="Arial"/>
                <a:ea typeface="+mn-ea"/>
                <a:cs typeface="Arial"/>
              </a:rPr>
              <a:t>Где живёт Творец,</a:t>
            </a:r>
          </a:p>
          <a:p>
            <a:pPr algn="l" defTabSz="685800">
              <a:lnSpc>
                <a:spcPct val="80000"/>
              </a:lnSpc>
              <a:spcBef>
                <a:spcPts val="1350"/>
              </a:spcBef>
              <a:buClr>
                <a:srgbClr val="595959"/>
              </a:buClr>
            </a:pPr>
            <a:r>
              <a:rPr lang="ru-RU" b="1" dirty="0">
                <a:solidFill>
                  <a:schemeClr val="tx1"/>
                </a:solidFill>
                <a:latin typeface="Arial"/>
                <a:ea typeface="+mn-ea"/>
                <a:cs typeface="Arial"/>
              </a:rPr>
              <a:t>Имею я дом </a:t>
            </a:r>
          </a:p>
          <a:p>
            <a:pPr algn="l" defTabSz="685800">
              <a:lnSpc>
                <a:spcPct val="80000"/>
              </a:lnSpc>
              <a:spcBef>
                <a:spcPts val="1350"/>
              </a:spcBef>
              <a:buClr>
                <a:srgbClr val="595959"/>
              </a:buClr>
            </a:pPr>
            <a:r>
              <a:rPr lang="ru-RU" b="1" dirty="0">
                <a:solidFill>
                  <a:schemeClr val="tx1"/>
                </a:solidFill>
                <a:latin typeface="Arial"/>
                <a:ea typeface="+mn-ea"/>
                <a:cs typeface="Arial"/>
              </a:rPr>
              <a:t>И буду жить в нём,</a:t>
            </a: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p:txBody>
      </p:sp>
    </p:spTree>
    <p:extLst>
      <p:ext uri="{BB962C8B-B14F-4D97-AF65-F5344CB8AC3E}">
        <p14:creationId xmlns:p14="http://schemas.microsoft.com/office/powerpoint/2010/main" val="4007372449"/>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8528" y="272791"/>
            <a:ext cx="88582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Скоро я увижу, </a:t>
            </a:r>
          </a:p>
          <a:p>
            <a:pPr algn="l" defTabSz="685800">
              <a:spcBef>
                <a:spcPts val="1350"/>
              </a:spcBef>
              <a:buClr>
                <a:srgbClr val="595959"/>
              </a:buClr>
            </a:pPr>
            <a:r>
              <a:rPr lang="ru-RU" b="1" dirty="0">
                <a:solidFill>
                  <a:schemeClr val="tx1"/>
                </a:solidFill>
                <a:latin typeface="Arial"/>
                <a:ea typeface="+mn-ea"/>
                <a:cs typeface="Arial"/>
              </a:rPr>
              <a:t>Озарённый светом,</a:t>
            </a:r>
          </a:p>
          <a:p>
            <a:pPr algn="l" defTabSz="685800">
              <a:spcBef>
                <a:spcPts val="1350"/>
              </a:spcBef>
              <a:buClr>
                <a:srgbClr val="595959"/>
              </a:buClr>
            </a:pPr>
            <a:r>
              <a:rPr lang="ru-RU" b="1" dirty="0">
                <a:solidFill>
                  <a:schemeClr val="tx1"/>
                </a:solidFill>
                <a:latin typeface="Arial"/>
                <a:ea typeface="+mn-ea"/>
                <a:cs typeface="Arial"/>
              </a:rPr>
              <a:t>Утро новой жизни, </a:t>
            </a:r>
          </a:p>
          <a:p>
            <a:pPr algn="l" defTabSz="685800">
              <a:spcBef>
                <a:spcPts val="1350"/>
              </a:spcBef>
              <a:buClr>
                <a:srgbClr val="595959"/>
              </a:buClr>
            </a:pPr>
            <a:r>
              <a:rPr lang="ru-RU" b="1" dirty="0">
                <a:solidFill>
                  <a:schemeClr val="tx1"/>
                </a:solidFill>
                <a:latin typeface="Arial"/>
                <a:ea typeface="+mn-ea"/>
                <a:cs typeface="Arial"/>
              </a:rPr>
              <a:t>Мой небесный дом.</a:t>
            </a:r>
            <a:endParaRPr lang="ru-RU"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7740" y="272791"/>
            <a:ext cx="885902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О, какое счастье</a:t>
            </a:r>
          </a:p>
          <a:p>
            <a:pPr algn="l" defTabSz="685800">
              <a:spcBef>
                <a:spcPts val="1350"/>
              </a:spcBef>
              <a:buClr>
                <a:srgbClr val="595959"/>
              </a:buClr>
            </a:pPr>
            <a:r>
              <a:rPr lang="ru-RU" b="1" dirty="0">
                <a:solidFill>
                  <a:schemeClr val="tx1"/>
                </a:solidFill>
                <a:latin typeface="Arial"/>
                <a:ea typeface="+mn-ea"/>
                <a:cs typeface="Arial"/>
              </a:rPr>
              <a:t>Я в Христе имею –</a:t>
            </a:r>
          </a:p>
          <a:p>
            <a:pPr algn="l" defTabSz="685800">
              <a:spcBef>
                <a:spcPts val="1350"/>
              </a:spcBef>
              <a:buClr>
                <a:srgbClr val="595959"/>
              </a:buClr>
            </a:pPr>
            <a:r>
              <a:rPr lang="ru-RU" b="1" dirty="0">
                <a:solidFill>
                  <a:schemeClr val="tx1"/>
                </a:solidFill>
                <a:latin typeface="Arial"/>
                <a:ea typeface="+mn-ea"/>
                <a:cs typeface="Arial"/>
              </a:rPr>
              <a:t>В небе мне обитель</a:t>
            </a:r>
          </a:p>
          <a:p>
            <a:pPr algn="l" defTabSz="685800">
              <a:spcBef>
                <a:spcPts val="1350"/>
              </a:spcBef>
              <a:buClr>
                <a:srgbClr val="595959"/>
              </a:buClr>
            </a:pPr>
            <a:r>
              <a:rPr lang="ru-RU" b="1" dirty="0">
                <a:solidFill>
                  <a:schemeClr val="tx1"/>
                </a:solidFill>
                <a:latin typeface="Arial"/>
                <a:ea typeface="+mn-ea"/>
                <a:cs typeface="Arial"/>
              </a:rPr>
              <a:t>Приготовил Он.</a:t>
            </a:r>
            <a:endParaRPr lang="ru-RU" b="1" dirty="0">
              <a:solidFill>
                <a:schemeClr val="tx1"/>
              </a:solidFill>
              <a:latin typeface="Arial"/>
              <a:cs typeface="Arial"/>
            </a:endParaRPr>
          </a:p>
        </p:txBody>
      </p:sp>
    </p:spTree>
    <p:extLst>
      <p:ext uri="{BB962C8B-B14F-4D97-AF65-F5344CB8AC3E}">
        <p14:creationId xmlns:p14="http://schemas.microsoft.com/office/powerpoint/2010/main" val="1483062503"/>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274280"/>
            <a:ext cx="7196203"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a:t>
            </a:r>
            <a:r>
              <a:rPr lang="ru-RU" sz="2400" b="1" dirty="0" smtClean="0">
                <a:solidFill>
                  <a:schemeClr val="tx1"/>
                </a:solidFill>
                <a:latin typeface="Arial"/>
                <a:ea typeface="+mn-ea"/>
                <a:cs typeface="Arial"/>
              </a:rPr>
              <a:t>:</a:t>
            </a:r>
            <a:endParaRPr lang="en-US" sz="2400" b="1" dirty="0" smtClean="0">
              <a:solidFill>
                <a:schemeClr val="tx1"/>
              </a:solidFill>
              <a:latin typeface="Arial"/>
              <a:ea typeface="+mn-ea"/>
              <a:cs typeface="Arial"/>
            </a:endParaRP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a:p>
            <a:pPr algn="l" defTabSz="685800">
              <a:lnSpc>
                <a:spcPct val="80000"/>
              </a:lnSpc>
              <a:spcBef>
                <a:spcPts val="1350"/>
              </a:spcBef>
              <a:buClr>
                <a:srgbClr val="595959"/>
              </a:buClr>
            </a:pPr>
            <a:r>
              <a:rPr lang="ru-RU" b="1" dirty="0">
                <a:solidFill>
                  <a:schemeClr val="tx1"/>
                </a:solidFill>
                <a:latin typeface="Arial"/>
                <a:ea typeface="+mn-ea"/>
                <a:cs typeface="Arial"/>
              </a:rPr>
              <a:t>Где живёт Творец,</a:t>
            </a:r>
          </a:p>
          <a:p>
            <a:pPr algn="l" defTabSz="685800">
              <a:lnSpc>
                <a:spcPct val="80000"/>
              </a:lnSpc>
              <a:spcBef>
                <a:spcPts val="1350"/>
              </a:spcBef>
              <a:buClr>
                <a:srgbClr val="595959"/>
              </a:buClr>
            </a:pPr>
            <a:r>
              <a:rPr lang="ru-RU" b="1" dirty="0">
                <a:solidFill>
                  <a:schemeClr val="tx1"/>
                </a:solidFill>
                <a:latin typeface="Arial"/>
                <a:ea typeface="+mn-ea"/>
                <a:cs typeface="Arial"/>
              </a:rPr>
              <a:t>Имею я дом </a:t>
            </a:r>
          </a:p>
          <a:p>
            <a:pPr algn="l" defTabSz="685800">
              <a:lnSpc>
                <a:spcPct val="80000"/>
              </a:lnSpc>
              <a:spcBef>
                <a:spcPts val="1350"/>
              </a:spcBef>
              <a:buClr>
                <a:srgbClr val="595959"/>
              </a:buClr>
            </a:pPr>
            <a:r>
              <a:rPr lang="ru-RU" b="1" dirty="0">
                <a:solidFill>
                  <a:schemeClr val="tx1"/>
                </a:solidFill>
                <a:latin typeface="Arial"/>
                <a:ea typeface="+mn-ea"/>
                <a:cs typeface="Arial"/>
              </a:rPr>
              <a:t>И буду жить в нём,</a:t>
            </a: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274280"/>
            <a:ext cx="7196203"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a:t>
            </a:r>
            <a:r>
              <a:rPr lang="ru-RU" sz="2400" b="1" dirty="0" smtClean="0">
                <a:solidFill>
                  <a:schemeClr val="tx1"/>
                </a:solidFill>
                <a:latin typeface="Arial"/>
                <a:ea typeface="+mn-ea"/>
                <a:cs typeface="Arial"/>
              </a:rPr>
              <a:t>:</a:t>
            </a:r>
            <a:endParaRPr lang="en-US" sz="2400" b="1" dirty="0" smtClean="0">
              <a:solidFill>
                <a:schemeClr val="tx1"/>
              </a:solidFill>
              <a:latin typeface="Arial"/>
              <a:ea typeface="+mn-ea"/>
              <a:cs typeface="Arial"/>
            </a:endParaRP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a:p>
            <a:pPr algn="l" defTabSz="685800">
              <a:lnSpc>
                <a:spcPct val="80000"/>
              </a:lnSpc>
              <a:spcBef>
                <a:spcPts val="1350"/>
              </a:spcBef>
              <a:buClr>
                <a:srgbClr val="595959"/>
              </a:buClr>
            </a:pPr>
            <a:r>
              <a:rPr lang="ru-RU" b="1" dirty="0">
                <a:solidFill>
                  <a:schemeClr val="tx1"/>
                </a:solidFill>
                <a:latin typeface="Arial"/>
                <a:ea typeface="+mn-ea"/>
                <a:cs typeface="Arial"/>
              </a:rPr>
              <a:t>Где живёт Творец,</a:t>
            </a:r>
          </a:p>
          <a:p>
            <a:pPr algn="l" defTabSz="685800">
              <a:lnSpc>
                <a:spcPct val="80000"/>
              </a:lnSpc>
              <a:spcBef>
                <a:spcPts val="1350"/>
              </a:spcBef>
              <a:buClr>
                <a:srgbClr val="595959"/>
              </a:buClr>
            </a:pPr>
            <a:r>
              <a:rPr lang="ru-RU" b="1" dirty="0">
                <a:solidFill>
                  <a:schemeClr val="tx1"/>
                </a:solidFill>
                <a:latin typeface="Arial"/>
                <a:ea typeface="+mn-ea"/>
                <a:cs typeface="Arial"/>
              </a:rPr>
              <a:t>Имею я дом </a:t>
            </a:r>
          </a:p>
          <a:p>
            <a:pPr algn="l" defTabSz="685800">
              <a:lnSpc>
                <a:spcPct val="80000"/>
              </a:lnSpc>
              <a:spcBef>
                <a:spcPts val="1350"/>
              </a:spcBef>
              <a:buClr>
                <a:srgbClr val="595959"/>
              </a:buClr>
            </a:pPr>
            <a:r>
              <a:rPr lang="ru-RU" b="1" dirty="0">
                <a:solidFill>
                  <a:schemeClr val="tx1"/>
                </a:solidFill>
                <a:latin typeface="Arial"/>
                <a:ea typeface="+mn-ea"/>
                <a:cs typeface="Arial"/>
              </a:rPr>
              <a:t>И буду жить в нём,</a:t>
            </a: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p:txBody>
      </p:sp>
    </p:spTree>
    <p:extLst>
      <p:ext uri="{BB962C8B-B14F-4D97-AF65-F5344CB8AC3E}">
        <p14:creationId xmlns:p14="http://schemas.microsoft.com/office/powerpoint/2010/main" val="1717133951"/>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7928" y="272791"/>
            <a:ext cx="888883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И иду туда я</a:t>
            </a:r>
          </a:p>
          <a:p>
            <a:pPr algn="l" defTabSz="685800">
              <a:spcBef>
                <a:spcPts val="1350"/>
              </a:spcBef>
              <a:buClr>
                <a:srgbClr val="595959"/>
              </a:buClr>
            </a:pPr>
            <a:r>
              <a:rPr lang="ru-RU" b="1" dirty="0">
                <a:solidFill>
                  <a:schemeClr val="tx1"/>
                </a:solidFill>
                <a:latin typeface="Arial"/>
                <a:ea typeface="+mn-ea"/>
                <a:cs typeface="Arial"/>
              </a:rPr>
              <a:t>Через тьму неверья,</a:t>
            </a:r>
          </a:p>
          <a:p>
            <a:pPr algn="l" defTabSz="685800">
              <a:spcBef>
                <a:spcPts val="1350"/>
              </a:spcBef>
              <a:buClr>
                <a:srgbClr val="595959"/>
              </a:buClr>
            </a:pPr>
            <a:r>
              <a:rPr lang="ru-RU" b="1" dirty="0">
                <a:solidFill>
                  <a:schemeClr val="tx1"/>
                </a:solidFill>
                <a:latin typeface="Arial"/>
                <a:ea typeface="+mn-ea"/>
                <a:cs typeface="Arial"/>
              </a:rPr>
              <a:t>Что мне часто давит</a:t>
            </a:r>
          </a:p>
          <a:p>
            <a:pPr algn="l" defTabSz="685800">
              <a:spcBef>
                <a:spcPts val="1350"/>
              </a:spcBef>
              <a:buClr>
                <a:srgbClr val="595959"/>
              </a:buClr>
            </a:pPr>
            <a:r>
              <a:rPr lang="ru-RU" b="1" dirty="0">
                <a:solidFill>
                  <a:schemeClr val="tx1"/>
                </a:solidFill>
                <a:latin typeface="Arial"/>
                <a:ea typeface="+mn-ea"/>
                <a:cs typeface="Arial"/>
              </a:rPr>
              <a:t>Сердце тяжело.</a:t>
            </a:r>
            <a:endParaRPr lang="ru-RU" b="1" dirty="0">
              <a:solidFill>
                <a:schemeClr val="tx1"/>
              </a:solidFill>
              <a:latin typeface="Arial"/>
              <a:cs typeface="Arial"/>
            </a:endParaRPr>
          </a:p>
        </p:txBody>
      </p:sp>
    </p:spTree>
    <p:extLst>
      <p:ext uri="{BB962C8B-B14F-4D97-AF65-F5344CB8AC3E}">
        <p14:creationId xmlns:p14="http://schemas.microsoft.com/office/powerpoint/2010/main" val="239090183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04080" y="272791"/>
            <a:ext cx="891268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Но любовь Христова </a:t>
            </a:r>
          </a:p>
          <a:p>
            <a:pPr algn="l" defTabSz="685800">
              <a:spcBef>
                <a:spcPts val="1350"/>
              </a:spcBef>
              <a:buClr>
                <a:srgbClr val="595959"/>
              </a:buClr>
            </a:pPr>
            <a:r>
              <a:rPr lang="ru-RU" b="1" dirty="0">
                <a:solidFill>
                  <a:schemeClr val="tx1"/>
                </a:solidFill>
                <a:latin typeface="Arial"/>
                <a:ea typeface="+mn-ea"/>
                <a:cs typeface="Arial"/>
              </a:rPr>
              <a:t>Нежно душу греет,</a:t>
            </a:r>
          </a:p>
          <a:p>
            <a:pPr algn="l" defTabSz="685800">
              <a:spcBef>
                <a:spcPts val="1350"/>
              </a:spcBef>
              <a:buClr>
                <a:srgbClr val="595959"/>
              </a:buClr>
            </a:pPr>
            <a:r>
              <a:rPr lang="ru-RU" b="1" dirty="0">
                <a:solidFill>
                  <a:schemeClr val="tx1"/>
                </a:solidFill>
                <a:latin typeface="Arial"/>
                <a:ea typeface="+mn-ea"/>
                <a:cs typeface="Arial"/>
              </a:rPr>
              <a:t>Хоть печаль безмерна,</a:t>
            </a:r>
          </a:p>
          <a:p>
            <a:pPr algn="l" defTabSz="685800">
              <a:spcBef>
                <a:spcPts val="1350"/>
              </a:spcBef>
              <a:buClr>
                <a:srgbClr val="595959"/>
              </a:buClr>
            </a:pPr>
            <a:r>
              <a:rPr lang="ru-RU" b="1" dirty="0">
                <a:solidFill>
                  <a:schemeClr val="tx1"/>
                </a:solidFill>
                <a:latin typeface="Arial"/>
                <a:ea typeface="+mn-ea"/>
                <a:cs typeface="Arial"/>
              </a:rPr>
              <a:t>Но с Христом легко!</a:t>
            </a:r>
            <a:endParaRPr lang="ru-RU" b="1" dirty="0">
              <a:solidFill>
                <a:schemeClr val="tx1"/>
              </a:solidFill>
              <a:latin typeface="Arial"/>
              <a:cs typeface="Arial"/>
            </a:endParaRPr>
          </a:p>
        </p:txBody>
      </p:sp>
    </p:spTree>
    <p:extLst>
      <p:ext uri="{BB962C8B-B14F-4D97-AF65-F5344CB8AC3E}">
        <p14:creationId xmlns:p14="http://schemas.microsoft.com/office/powerpoint/2010/main" val="1482716226"/>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274280"/>
            <a:ext cx="7196203"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a:t>
            </a:r>
            <a:r>
              <a:rPr lang="ru-RU" sz="2400" b="1" dirty="0" smtClean="0">
                <a:solidFill>
                  <a:schemeClr val="tx1"/>
                </a:solidFill>
                <a:latin typeface="Arial"/>
                <a:ea typeface="+mn-ea"/>
                <a:cs typeface="Arial"/>
              </a:rPr>
              <a:t>:</a:t>
            </a:r>
            <a:endParaRPr lang="en-US" sz="2400" b="1" dirty="0" smtClean="0">
              <a:solidFill>
                <a:schemeClr val="tx1"/>
              </a:solidFill>
              <a:latin typeface="Arial"/>
              <a:ea typeface="+mn-ea"/>
              <a:cs typeface="Arial"/>
            </a:endParaRP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a:p>
            <a:pPr algn="l" defTabSz="685800">
              <a:lnSpc>
                <a:spcPct val="80000"/>
              </a:lnSpc>
              <a:spcBef>
                <a:spcPts val="1350"/>
              </a:spcBef>
              <a:buClr>
                <a:srgbClr val="595959"/>
              </a:buClr>
            </a:pPr>
            <a:r>
              <a:rPr lang="ru-RU" b="1" dirty="0">
                <a:solidFill>
                  <a:schemeClr val="tx1"/>
                </a:solidFill>
                <a:latin typeface="Arial"/>
                <a:ea typeface="+mn-ea"/>
                <a:cs typeface="Arial"/>
              </a:rPr>
              <a:t>Где живёт Творец,</a:t>
            </a:r>
          </a:p>
          <a:p>
            <a:pPr algn="l" defTabSz="685800">
              <a:lnSpc>
                <a:spcPct val="80000"/>
              </a:lnSpc>
              <a:spcBef>
                <a:spcPts val="1350"/>
              </a:spcBef>
              <a:buClr>
                <a:srgbClr val="595959"/>
              </a:buClr>
            </a:pPr>
            <a:r>
              <a:rPr lang="ru-RU" b="1" dirty="0">
                <a:solidFill>
                  <a:schemeClr val="tx1"/>
                </a:solidFill>
                <a:latin typeface="Arial"/>
                <a:ea typeface="+mn-ea"/>
                <a:cs typeface="Arial"/>
              </a:rPr>
              <a:t>Имею я дом </a:t>
            </a:r>
          </a:p>
          <a:p>
            <a:pPr algn="l" defTabSz="685800">
              <a:lnSpc>
                <a:spcPct val="80000"/>
              </a:lnSpc>
              <a:spcBef>
                <a:spcPts val="1350"/>
              </a:spcBef>
              <a:buClr>
                <a:srgbClr val="595959"/>
              </a:buClr>
            </a:pPr>
            <a:r>
              <a:rPr lang="ru-RU" b="1" dirty="0">
                <a:solidFill>
                  <a:schemeClr val="tx1"/>
                </a:solidFill>
                <a:latin typeface="Arial"/>
                <a:ea typeface="+mn-ea"/>
                <a:cs typeface="Arial"/>
              </a:rPr>
              <a:t>И буду жить в нём,</a:t>
            </a: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p:txBody>
      </p:sp>
    </p:spTree>
    <p:extLst>
      <p:ext uri="{BB962C8B-B14F-4D97-AF65-F5344CB8AC3E}">
        <p14:creationId xmlns:p14="http://schemas.microsoft.com/office/powerpoint/2010/main" val="4190848084"/>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274280"/>
            <a:ext cx="7196203" cy="440612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a:t>
            </a:r>
            <a:r>
              <a:rPr lang="ru-RU" sz="2400" b="1" dirty="0" smtClean="0">
                <a:solidFill>
                  <a:schemeClr val="tx1"/>
                </a:solidFill>
                <a:latin typeface="Arial"/>
                <a:ea typeface="+mn-ea"/>
                <a:cs typeface="Arial"/>
              </a:rPr>
              <a:t>:</a:t>
            </a:r>
            <a:endParaRPr lang="en-US" sz="2400" b="1" dirty="0" smtClean="0">
              <a:solidFill>
                <a:schemeClr val="tx1"/>
              </a:solidFill>
              <a:latin typeface="Arial"/>
              <a:ea typeface="+mn-ea"/>
              <a:cs typeface="Arial"/>
            </a:endParaRPr>
          </a:p>
          <a:p>
            <a:pPr algn="l" defTabSz="685800">
              <a:lnSpc>
                <a:spcPct val="80000"/>
              </a:lnSpc>
              <a:spcBef>
                <a:spcPts val="1350"/>
              </a:spcBef>
              <a:buClr>
                <a:srgbClr val="595959"/>
              </a:buClr>
            </a:pPr>
            <a:endParaRPr lang="ru-RU" sz="2400" b="1" dirty="0">
              <a:solidFill>
                <a:schemeClr val="tx1"/>
              </a:solidFill>
              <a:latin typeface="Arial"/>
              <a:ea typeface="+mn-ea"/>
              <a:cs typeface="Arial"/>
            </a:endParaRP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a:p>
            <a:pPr algn="l" defTabSz="685800">
              <a:lnSpc>
                <a:spcPct val="80000"/>
              </a:lnSpc>
              <a:spcBef>
                <a:spcPts val="1350"/>
              </a:spcBef>
              <a:buClr>
                <a:srgbClr val="595959"/>
              </a:buClr>
            </a:pPr>
            <a:r>
              <a:rPr lang="ru-RU" b="1" dirty="0">
                <a:solidFill>
                  <a:schemeClr val="tx1"/>
                </a:solidFill>
                <a:latin typeface="Arial"/>
                <a:ea typeface="+mn-ea"/>
                <a:cs typeface="Arial"/>
              </a:rPr>
              <a:t>Где живёт Творец,</a:t>
            </a:r>
          </a:p>
          <a:p>
            <a:pPr algn="l" defTabSz="685800">
              <a:lnSpc>
                <a:spcPct val="80000"/>
              </a:lnSpc>
              <a:spcBef>
                <a:spcPts val="1350"/>
              </a:spcBef>
              <a:buClr>
                <a:srgbClr val="595959"/>
              </a:buClr>
            </a:pPr>
            <a:r>
              <a:rPr lang="ru-RU" b="1" dirty="0">
                <a:solidFill>
                  <a:schemeClr val="tx1"/>
                </a:solidFill>
                <a:latin typeface="Arial"/>
                <a:ea typeface="+mn-ea"/>
                <a:cs typeface="Arial"/>
              </a:rPr>
              <a:t>Имею я дом </a:t>
            </a:r>
          </a:p>
          <a:p>
            <a:pPr algn="l" defTabSz="685800">
              <a:lnSpc>
                <a:spcPct val="80000"/>
              </a:lnSpc>
              <a:spcBef>
                <a:spcPts val="1350"/>
              </a:spcBef>
              <a:buClr>
                <a:srgbClr val="595959"/>
              </a:buClr>
            </a:pPr>
            <a:r>
              <a:rPr lang="ru-RU" b="1" dirty="0">
                <a:solidFill>
                  <a:schemeClr val="tx1"/>
                </a:solidFill>
                <a:latin typeface="Arial"/>
                <a:ea typeface="+mn-ea"/>
                <a:cs typeface="Arial"/>
              </a:rPr>
              <a:t>И буду жить в нём,</a:t>
            </a:r>
          </a:p>
          <a:p>
            <a:pPr algn="l" defTabSz="685800">
              <a:lnSpc>
                <a:spcPct val="80000"/>
              </a:lnSpc>
              <a:spcBef>
                <a:spcPts val="1350"/>
              </a:spcBef>
              <a:buClr>
                <a:srgbClr val="595959"/>
              </a:buClr>
            </a:pPr>
            <a:r>
              <a:rPr lang="ru-RU" b="1" dirty="0">
                <a:solidFill>
                  <a:schemeClr val="tx1"/>
                </a:solidFill>
                <a:latin typeface="Arial"/>
                <a:ea typeface="+mn-ea"/>
                <a:cs typeface="Arial"/>
              </a:rPr>
              <a:t>В вышине небес.</a:t>
            </a:r>
          </a:p>
        </p:txBody>
      </p:sp>
    </p:spTree>
    <p:extLst>
      <p:ext uri="{BB962C8B-B14F-4D97-AF65-F5344CB8AC3E}">
        <p14:creationId xmlns:p14="http://schemas.microsoft.com/office/powerpoint/2010/main" val="400737244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1034</TotalTime>
  <Words>235</Words>
  <Application>Microsoft Macintosh PowerPoint</Application>
  <PresentationFormat>On-screen Show (16:9)</PresentationFormat>
  <Paragraphs>67</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82</cp:revision>
  <dcterms:modified xsi:type="dcterms:W3CDTF">2021-01-14T19:15:15Z</dcterms:modified>
</cp:coreProperties>
</file>