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5" r:id="rId2"/>
    <p:sldId id="269" r:id="rId3"/>
    <p:sldId id="276" r:id="rId4"/>
    <p:sldId id="277" r:id="rId5"/>
    <p:sldId id="278" r:id="rId6"/>
    <p:sldId id="282" r:id="rId7"/>
    <p:sldId id="280"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68"/>
    <p:restoredTop sz="93195" autoAdjust="0"/>
  </p:normalViewPr>
  <p:slideViewPr>
    <p:cSldViewPr snapToGrid="0" snapToObjects="1">
      <p:cViewPr>
        <p:scale>
          <a:sx n="145" d="100"/>
          <a:sy n="145" d="100"/>
        </p:scale>
        <p:origin x="-2192" y="-1200"/>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52868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22202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494508" y="1068551"/>
            <a:ext cx="6484595" cy="125785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4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Небесный город</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0" y="227036"/>
            <a:ext cx="9141179"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79486" y="227036"/>
            <a:ext cx="963671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О как прекрасен Небесный город! </a:t>
            </a:r>
            <a:br>
              <a:rPr lang="ru-RU" sz="4100" b="1" kern="1200" dirty="0">
                <a:solidFill>
                  <a:srgbClr val="465466">
                    <a:lumMod val="50000"/>
                  </a:srgbClr>
                </a:solidFill>
                <a:latin typeface="Arial" panose="020B0604020202020204" pitchFamily="34" charset="0"/>
                <a:ea typeface="+mn-ea"/>
                <a:cs typeface="Arial" panose="020B0604020202020204" pitchFamily="34" charset="0"/>
              </a:rPr>
            </a:br>
            <a:r>
              <a:rPr lang="en-US" sz="4100" b="1" kern="1200" dirty="0">
                <a:solidFill>
                  <a:schemeClr val="bg2">
                    <a:lumMod val="50000"/>
                  </a:schemeClr>
                </a:solidFill>
                <a:latin typeface="Arial" panose="020B0604020202020204" pitchFamily="34" charset="0"/>
                <a:ea typeface="+mn-ea"/>
                <a:cs typeface="Arial" panose="020B0604020202020204" pitchFamily="34" charset="0"/>
              </a:rPr>
              <a:t>[</a:t>
            </a:r>
            <a:r>
              <a:rPr lang="ru-RU" sz="4100" b="1" kern="1200" dirty="0">
                <a:solidFill>
                  <a:schemeClr val="bg2">
                    <a:lumMod val="50000"/>
                  </a:schemeClr>
                </a:solidFill>
                <a:latin typeface="Arial" panose="020B0604020202020204" pitchFamily="34" charset="0"/>
                <a:ea typeface="+mn-ea"/>
                <a:cs typeface="Arial" panose="020B0604020202020204" pitchFamily="34" charset="0"/>
              </a:rPr>
              <a:t>город </a:t>
            </a:r>
            <a:r>
              <a:rPr lang="ru-RU" sz="4100" b="1" kern="1200" dirty="0" smtClean="0">
                <a:solidFill>
                  <a:schemeClr val="bg2">
                    <a:lumMod val="50000"/>
                  </a:schemeClr>
                </a:solidFill>
                <a:latin typeface="Arial" panose="020B0604020202020204" pitchFamily="34" charset="0"/>
                <a:ea typeface="+mn-ea"/>
                <a:cs typeface="Arial" panose="020B0604020202020204" pitchFamily="34" charset="0"/>
              </a:rPr>
              <a:t>Небесный</a:t>
            </a:r>
            <a:r>
              <a:rPr lang="en-US" sz="4100" b="1" kern="1200" dirty="0">
                <a:solidFill>
                  <a:schemeClr val="bg2">
                    <a:lumMod val="50000"/>
                  </a:schemeClr>
                </a:solidFill>
                <a:latin typeface="Arial" panose="020B0604020202020204" pitchFamily="34" charset="0"/>
                <a:ea typeface="+mn-ea"/>
                <a:cs typeface="Arial" panose="020B0604020202020204" pitchFamily="34" charset="0"/>
              </a:rPr>
              <a:t>]</a:t>
            </a:r>
            <a:endParaRPr lang="ru-RU" sz="4100" b="1" kern="1200" dirty="0">
              <a:solidFill>
                <a:schemeClr val="bg2">
                  <a:lumMod val="50000"/>
                </a:schemeClr>
              </a:solidFill>
              <a:latin typeface="Arial" panose="020B0604020202020204" pitchFamily="34" charset="0"/>
              <a:ea typeface="+mn-ea"/>
              <a:cs typeface="Arial" panose="020B0604020202020204" pitchFamily="34" charset="0"/>
            </a:endParaRPr>
          </a:p>
          <a:p>
            <a:pPr algn="l" defTabSz="914355" hangingPunct="1">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Мы его любим, нам он дорог!</a:t>
            </a:r>
            <a:br>
              <a:rPr lang="ru-RU" sz="4100" b="1" kern="1200" dirty="0">
                <a:solidFill>
                  <a:srgbClr val="465466">
                    <a:lumMod val="50000"/>
                  </a:srgbClr>
                </a:solidFill>
                <a:latin typeface="Arial" panose="020B0604020202020204" pitchFamily="34" charset="0"/>
                <a:ea typeface="+mn-ea"/>
                <a:cs typeface="Arial" panose="020B0604020202020204" pitchFamily="34" charset="0"/>
              </a:rPr>
            </a:br>
            <a:r>
              <a:rPr lang="en-US" sz="4100" b="1" kern="1200" dirty="0">
                <a:solidFill>
                  <a:schemeClr val="bg2">
                    <a:lumMod val="50000"/>
                  </a:schemeClr>
                </a:solidFill>
                <a:latin typeface="Arial" panose="020B0604020202020204" pitchFamily="34" charset="0"/>
                <a:ea typeface="+mn-ea"/>
                <a:cs typeface="Arial" panose="020B0604020202020204" pitchFamily="34" charset="0"/>
              </a:rPr>
              <a:t>[</a:t>
            </a:r>
            <a:r>
              <a:rPr lang="ru-RU" sz="4100" b="1" kern="1200" dirty="0">
                <a:solidFill>
                  <a:schemeClr val="bg2">
                    <a:lumMod val="50000"/>
                  </a:schemeClr>
                </a:solidFill>
                <a:latin typeface="Arial" panose="020B0604020202020204" pitchFamily="34" charset="0"/>
                <a:ea typeface="+mn-ea"/>
                <a:cs typeface="Arial" panose="020B0604020202020204" pitchFamily="34" charset="0"/>
              </a:rPr>
              <a:t>город чудесный</a:t>
            </a:r>
            <a:r>
              <a:rPr lang="en-US" sz="4100" b="1" kern="1200" dirty="0">
                <a:solidFill>
                  <a:schemeClr val="bg2">
                    <a:lumMod val="50000"/>
                  </a:schemeClr>
                </a:solidFill>
                <a:latin typeface="Arial" panose="020B0604020202020204" pitchFamily="34" charset="0"/>
                <a:ea typeface="+mn-ea"/>
                <a:cs typeface="Arial" panose="020B0604020202020204" pitchFamily="34" charset="0"/>
              </a:rPr>
              <a:t>]</a:t>
            </a:r>
            <a:endParaRPr lang="ru-RU" sz="4100" b="1" kern="1200" dirty="0">
              <a:solidFill>
                <a:schemeClr val="bg2">
                  <a:lumMod val="50000"/>
                </a:schemeClr>
              </a:solidFill>
              <a:latin typeface="Arial" panose="020B0604020202020204" pitchFamily="34" charset="0"/>
              <a:ea typeface="+mn-ea"/>
              <a:cs typeface="Arial" panose="020B0604020202020204" pitchFamily="34" charset="0"/>
            </a:endParaRPr>
          </a:p>
          <a:p>
            <a:pPr algn="l" defTabSz="914355" hangingPunct="1">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Чудное место, где Сам Творец</a:t>
            </a:r>
          </a:p>
          <a:p>
            <a:pPr algn="l" defTabSz="914355" hangingPunct="1">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Нас ожидает там, в славе небес.</a:t>
            </a:r>
            <a:endParaRPr lang="x-none" sz="41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82569" y="27864"/>
            <a:ext cx="9514587"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10000"/>
              </a:lnSpc>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Светом прекрасным </a:t>
            </a:r>
            <a:endParaRPr lang="ru-RU" sz="40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С</a:t>
            </a: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ияют </a:t>
            </a:r>
            <a:r>
              <a:rPr lang="ru-RU" sz="4000" b="1" kern="1200" dirty="0">
                <a:solidFill>
                  <a:srgbClr val="465466">
                    <a:lumMod val="50000"/>
                  </a:srgbClr>
                </a:solidFill>
                <a:latin typeface="Arial" panose="020B0604020202020204" pitchFamily="34" charset="0"/>
                <a:ea typeface="+mn-ea"/>
                <a:cs typeface="Arial" panose="020B0604020202020204" pitchFamily="34" charset="0"/>
              </a:rPr>
              <a:t>венцы.</a:t>
            </a:r>
          </a:p>
          <a:p>
            <a:pPr algn="l" defTabSz="914355" hangingPunct="1">
              <a:lnSpc>
                <a:spcPct val="110000"/>
              </a:lnSpc>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Перед Иисусом преклонимся мы.</a:t>
            </a:r>
          </a:p>
          <a:p>
            <a:pPr algn="l" defTabSz="914355" hangingPunct="1">
              <a:lnSpc>
                <a:spcPct val="110000"/>
              </a:lnSpc>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В белых </a:t>
            </a: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одеждах</a:t>
            </a:r>
            <a:endParaRPr lang="en-US" sz="40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Весь </a:t>
            </a:r>
            <a:r>
              <a:rPr lang="ru-RU" sz="4000" b="1" kern="1200" dirty="0">
                <a:solidFill>
                  <a:srgbClr val="465466">
                    <a:lumMod val="50000"/>
                  </a:srgbClr>
                </a:solidFill>
                <a:latin typeface="Arial" panose="020B0604020202020204" pitchFamily="34" charset="0"/>
                <a:ea typeface="+mn-ea"/>
                <a:cs typeface="Arial" panose="020B0604020202020204" pitchFamily="34" charset="0"/>
              </a:rPr>
              <a:t>Божий народ</a:t>
            </a:r>
          </a:p>
          <a:p>
            <a:pPr algn="l" defTabSz="914355" hangingPunct="1">
              <a:lnSpc>
                <a:spcPct val="110000"/>
              </a:lnSpc>
              <a:defRPr/>
            </a:pPr>
            <a:r>
              <a:rPr lang="ru-RU" sz="4000" b="1" kern="1200" dirty="0">
                <a:solidFill>
                  <a:srgbClr val="465466">
                    <a:lumMod val="50000"/>
                  </a:srgbClr>
                </a:solidFill>
                <a:latin typeface="Arial" panose="020B0604020202020204" pitchFamily="34" charset="0"/>
                <a:ea typeface="+mn-ea"/>
                <a:cs typeface="Arial" panose="020B0604020202020204" pitchFamily="34" charset="0"/>
              </a:rPr>
              <a:t>Перед престолом вечно поёт</a:t>
            </a:r>
            <a:r>
              <a:rPr lang="ru-RU" sz="4000" b="1" kern="1200" dirty="0" smtClean="0">
                <a:solidFill>
                  <a:srgbClr val="465466">
                    <a:lumMod val="50000"/>
                  </a:srgbClr>
                </a:solidFill>
                <a:latin typeface="Arial" panose="020B0604020202020204" pitchFamily="34" charset="0"/>
                <a:ea typeface="+mn-ea"/>
                <a:cs typeface="Arial" panose="020B0604020202020204" pitchFamily="34" charset="0"/>
              </a:rPr>
              <a:t>:</a:t>
            </a:r>
            <a:endParaRPr lang="ru-RU" sz="40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85198" y="305810"/>
            <a:ext cx="921676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«Ты достоин хвалы!</a:t>
            </a:r>
          </a:p>
          <a:p>
            <a:pPr algn="l" defTabSz="914355" hangingPunct="1">
              <a:defRPr/>
            </a:pP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Всю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славу Ты прими,</a:t>
            </a: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Дивный Спаситель, </a:t>
            </a: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Господь, Ты Вечный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наш Бог!»</a:t>
            </a: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en-US" sz="4000" b="1" kern="1200" dirty="0" smtClean="0">
                <a:solidFill>
                  <a:schemeClr val="bg2">
                    <a:lumMod val="50000"/>
                  </a:schemeClr>
                </a:solidFill>
                <a:latin typeface="Arial" panose="020B0604020202020204" pitchFamily="34" charset="0"/>
                <a:cs typeface="Arial" panose="020B0604020202020204" pitchFamily="34" charset="0"/>
              </a:rPr>
              <a:t>[</a:t>
            </a:r>
            <a:r>
              <a:rPr lang="ru-RU" sz="4000" b="1" kern="1200" dirty="0" smtClean="0">
                <a:solidFill>
                  <a:schemeClr val="tx2"/>
                </a:solidFill>
                <a:latin typeface="Arial" panose="020B0604020202020204" pitchFamily="34" charset="0"/>
                <a:ea typeface="+mn-ea"/>
                <a:cs typeface="Arial" panose="020B0604020202020204" pitchFamily="34" charset="0"/>
              </a:rPr>
              <a:t>Вечный</a:t>
            </a:r>
            <a:r>
              <a:rPr lang="en-US" sz="4000" b="1" kern="1200" dirty="0" smtClean="0">
                <a:solidFill>
                  <a:schemeClr val="bg2">
                    <a:lumMod val="50000"/>
                  </a:schemeClr>
                </a:solidFill>
                <a:latin typeface="Arial" panose="020B0604020202020204" pitchFamily="34" charset="0"/>
                <a:cs typeface="Arial" panose="020B0604020202020204" pitchFamily="34" charset="0"/>
              </a:rPr>
              <a:t>]</a:t>
            </a:r>
            <a:endParaRPr lang="ru-RU" sz="4000" b="1" kern="1200" dirty="0">
              <a:solidFill>
                <a:schemeClr val="bg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073931"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82569" y="27864"/>
            <a:ext cx="9864542"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ct val="110000"/>
              </a:lnSpc>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Дни </a:t>
            </a:r>
            <a:r>
              <a:rPr lang="ru-RU" sz="4100" b="1" kern="1200" dirty="0" smtClean="0">
                <a:solidFill>
                  <a:srgbClr val="465466">
                    <a:lumMod val="50000"/>
                  </a:srgbClr>
                </a:solidFill>
                <a:latin typeface="Arial" panose="020B0604020202020204" pitchFamily="34" charset="0"/>
                <a:ea typeface="+mn-ea"/>
                <a:cs typeface="Arial" panose="020B0604020202020204" pitchFamily="34" charset="0"/>
              </a:rPr>
              <a:t>там </a:t>
            </a:r>
            <a:r>
              <a:rPr lang="ru-RU" sz="4100" b="1" kern="1200" dirty="0">
                <a:solidFill>
                  <a:srgbClr val="465466">
                    <a:lumMod val="50000"/>
                  </a:srgbClr>
                </a:solidFill>
                <a:latin typeface="Arial" panose="020B0604020202020204" pitchFamily="34" charset="0"/>
                <a:ea typeface="+mn-ea"/>
                <a:cs typeface="Arial" panose="020B0604020202020204" pitchFamily="34" charset="0"/>
              </a:rPr>
              <a:t>прекрасны, </a:t>
            </a:r>
            <a:endParaRPr lang="ru-RU" sz="41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И</a:t>
            </a:r>
            <a:r>
              <a:rPr lang="ru-RU" sz="41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4100" b="1" kern="1200" dirty="0">
                <a:solidFill>
                  <a:srgbClr val="465466">
                    <a:lumMod val="50000"/>
                  </a:srgbClr>
                </a:solidFill>
                <a:latin typeface="Arial" panose="020B0604020202020204" pitchFamily="34" charset="0"/>
                <a:ea typeface="+mn-ea"/>
                <a:cs typeface="Arial" panose="020B0604020202020204" pitchFamily="34" charset="0"/>
              </a:rPr>
              <a:t>свет без конца.</a:t>
            </a:r>
          </a:p>
          <a:p>
            <a:pPr algn="l" defTabSz="914355" hangingPunct="1">
              <a:lnSpc>
                <a:spcPct val="110000"/>
              </a:lnSpc>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Ангелы служат во славу Творца.</a:t>
            </a:r>
          </a:p>
          <a:p>
            <a:pPr algn="l" defTabSz="914355" hangingPunct="1">
              <a:lnSpc>
                <a:spcPct val="110000"/>
              </a:lnSpc>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Дивные песни звучат в небесах,</a:t>
            </a:r>
          </a:p>
          <a:p>
            <a:pPr algn="l" defTabSz="914355" hangingPunct="1">
              <a:lnSpc>
                <a:spcPct val="110000"/>
              </a:lnSpc>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Каждый спасённый </a:t>
            </a:r>
            <a:endParaRPr lang="ru-RU" sz="4100" b="1" kern="1200" dirty="0" smtClean="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ct val="110000"/>
              </a:lnSpc>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Т</a:t>
            </a:r>
            <a:r>
              <a:rPr lang="ru-RU" sz="4100" b="1" kern="1200" dirty="0" smtClean="0">
                <a:solidFill>
                  <a:srgbClr val="465466">
                    <a:lumMod val="50000"/>
                  </a:srgbClr>
                </a:solidFill>
                <a:latin typeface="Arial" panose="020B0604020202020204" pitchFamily="34" charset="0"/>
                <a:ea typeface="+mn-ea"/>
                <a:cs typeface="Arial" panose="020B0604020202020204" pitchFamily="34" charset="0"/>
              </a:rPr>
              <a:t>ам </a:t>
            </a:r>
            <a:r>
              <a:rPr lang="ru-RU" sz="4100" b="1" kern="1200" dirty="0">
                <a:solidFill>
                  <a:srgbClr val="465466">
                    <a:lumMod val="50000"/>
                  </a:srgbClr>
                </a:solidFill>
                <a:latin typeface="Arial" panose="020B0604020202020204" pitchFamily="34" charset="0"/>
                <a:ea typeface="+mn-ea"/>
                <a:cs typeface="Arial" panose="020B0604020202020204" pitchFamily="34" charset="0"/>
              </a:rPr>
              <a:t>славит Христа</a:t>
            </a:r>
            <a:r>
              <a:rPr lang="ru-RU" sz="4100" b="1" kern="1200" dirty="0" smtClean="0">
                <a:solidFill>
                  <a:srgbClr val="465466">
                    <a:lumMod val="50000"/>
                  </a:srgbClr>
                </a:solidFill>
                <a:latin typeface="Arial" panose="020B0604020202020204" pitchFamily="34" charset="0"/>
                <a:ea typeface="+mn-ea"/>
                <a:cs typeface="Arial" panose="020B0604020202020204" pitchFamily="34" charset="0"/>
              </a:rPr>
              <a:t>:</a:t>
            </a:r>
            <a:endParaRPr lang="ru-RU" sz="41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9016477"/>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85198" y="305810"/>
            <a:ext cx="921676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«Ты достоин хвалы!</a:t>
            </a:r>
          </a:p>
          <a:p>
            <a:pPr algn="l" defTabSz="914355" hangingPunct="1">
              <a:defRPr/>
            </a:pP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Всю </a:t>
            </a:r>
            <a:r>
              <a:rPr lang="ru-RU" sz="4400" b="1" kern="1200" dirty="0">
                <a:solidFill>
                  <a:srgbClr val="465466">
                    <a:lumMod val="50000"/>
                  </a:srgbClr>
                </a:solidFill>
                <a:latin typeface="Arial" panose="020B0604020202020204" pitchFamily="34" charset="0"/>
                <a:ea typeface="+mn-ea"/>
                <a:cs typeface="Arial" panose="020B0604020202020204" pitchFamily="34" charset="0"/>
              </a:rPr>
              <a:t>славу Ты прими,</a:t>
            </a: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Дивный Спаситель, </a:t>
            </a:r>
          </a:p>
          <a:p>
            <a:pPr algn="l" defTabSz="914355" hangingPunct="1">
              <a:defRPr/>
            </a:pPr>
            <a:r>
              <a:rPr lang="ru-RU" sz="4400" b="1" kern="1200" dirty="0">
                <a:solidFill>
                  <a:srgbClr val="465466">
                    <a:lumMod val="50000"/>
                  </a:srgbClr>
                </a:solidFill>
                <a:latin typeface="Arial" panose="020B0604020202020204" pitchFamily="34" charset="0"/>
                <a:ea typeface="+mn-ea"/>
                <a:cs typeface="Arial" panose="020B0604020202020204" pitchFamily="34" charset="0"/>
              </a:rPr>
              <a:t>Господь, Ты Вечный </a:t>
            </a:r>
            <a:r>
              <a:rPr lang="ru-RU" sz="4400" b="1" kern="1200" dirty="0" smtClean="0">
                <a:solidFill>
                  <a:srgbClr val="465466">
                    <a:lumMod val="50000"/>
                  </a:srgbClr>
                </a:solidFill>
                <a:latin typeface="Arial" panose="020B0604020202020204" pitchFamily="34" charset="0"/>
                <a:ea typeface="+mn-ea"/>
                <a:cs typeface="Arial" panose="020B0604020202020204" pitchFamily="34" charset="0"/>
              </a:rPr>
              <a:t>наш Бог!»</a:t>
            </a:r>
          </a:p>
          <a:p>
            <a:pPr algn="l" defTabSz="914355" hangingPunct="1">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en-US" sz="4400" b="1" kern="1200" dirty="0" smtClean="0">
                <a:solidFill>
                  <a:schemeClr val="bg2">
                    <a:lumMod val="50000"/>
                  </a:schemeClr>
                </a:solidFill>
                <a:latin typeface="Arial" panose="020B0604020202020204" pitchFamily="34" charset="0"/>
                <a:cs typeface="Arial" panose="020B0604020202020204" pitchFamily="34" charset="0"/>
              </a:rPr>
              <a:t>[</a:t>
            </a:r>
            <a:r>
              <a:rPr lang="ru-RU" sz="4400" b="1" kern="1200" dirty="0" smtClean="0">
                <a:solidFill>
                  <a:schemeClr val="tx2"/>
                </a:solidFill>
                <a:latin typeface="Arial" panose="020B0604020202020204" pitchFamily="34" charset="0"/>
                <a:ea typeface="+mn-ea"/>
                <a:cs typeface="Arial" panose="020B0604020202020204" pitchFamily="34" charset="0"/>
              </a:rPr>
              <a:t>Вечный</a:t>
            </a:r>
            <a:r>
              <a:rPr lang="en-US" sz="4400" b="1" kern="1200" dirty="0" smtClean="0">
                <a:solidFill>
                  <a:schemeClr val="bg2">
                    <a:lumMod val="50000"/>
                  </a:schemeClr>
                </a:solidFill>
                <a:latin typeface="Arial" panose="020B0604020202020204" pitchFamily="34" charset="0"/>
                <a:cs typeface="Arial" panose="020B0604020202020204" pitchFamily="34" charset="0"/>
              </a:rPr>
              <a:t>]</a:t>
            </a:r>
            <a:endParaRPr lang="ru-RU" sz="4400" b="1" kern="1200" dirty="0">
              <a:solidFill>
                <a:schemeClr val="bg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4677642"/>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141179"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179486" y="227036"/>
            <a:ext cx="9636716"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О как прекрасен Небесный город! </a:t>
            </a:r>
            <a:br>
              <a:rPr lang="ru-RU" sz="4100" b="1" kern="1200" dirty="0">
                <a:solidFill>
                  <a:srgbClr val="465466">
                    <a:lumMod val="50000"/>
                  </a:srgbClr>
                </a:solidFill>
                <a:latin typeface="Arial" panose="020B0604020202020204" pitchFamily="34" charset="0"/>
                <a:ea typeface="+mn-ea"/>
                <a:cs typeface="Arial" panose="020B0604020202020204" pitchFamily="34" charset="0"/>
              </a:rPr>
            </a:br>
            <a:r>
              <a:rPr lang="en-US" sz="4100" b="1" kern="1200" dirty="0">
                <a:solidFill>
                  <a:schemeClr val="bg2">
                    <a:lumMod val="50000"/>
                  </a:schemeClr>
                </a:solidFill>
                <a:latin typeface="Arial" panose="020B0604020202020204" pitchFamily="34" charset="0"/>
                <a:ea typeface="+mn-ea"/>
                <a:cs typeface="Arial" panose="020B0604020202020204" pitchFamily="34" charset="0"/>
              </a:rPr>
              <a:t>[</a:t>
            </a:r>
            <a:r>
              <a:rPr lang="ru-RU" sz="4100" b="1" kern="1200" dirty="0">
                <a:solidFill>
                  <a:schemeClr val="bg2">
                    <a:lumMod val="50000"/>
                  </a:schemeClr>
                </a:solidFill>
                <a:latin typeface="Arial" panose="020B0604020202020204" pitchFamily="34" charset="0"/>
                <a:ea typeface="+mn-ea"/>
                <a:cs typeface="Arial" panose="020B0604020202020204" pitchFamily="34" charset="0"/>
              </a:rPr>
              <a:t>город </a:t>
            </a:r>
            <a:r>
              <a:rPr lang="ru-RU" sz="4100" b="1" kern="1200" dirty="0" smtClean="0">
                <a:solidFill>
                  <a:schemeClr val="bg2">
                    <a:lumMod val="50000"/>
                  </a:schemeClr>
                </a:solidFill>
                <a:latin typeface="Arial" panose="020B0604020202020204" pitchFamily="34" charset="0"/>
                <a:ea typeface="+mn-ea"/>
                <a:cs typeface="Arial" panose="020B0604020202020204" pitchFamily="34" charset="0"/>
              </a:rPr>
              <a:t>Небесный</a:t>
            </a:r>
            <a:r>
              <a:rPr lang="en-US" sz="4100" b="1" kern="1200" dirty="0">
                <a:solidFill>
                  <a:schemeClr val="bg2">
                    <a:lumMod val="50000"/>
                  </a:schemeClr>
                </a:solidFill>
                <a:latin typeface="Arial" panose="020B0604020202020204" pitchFamily="34" charset="0"/>
                <a:ea typeface="+mn-ea"/>
                <a:cs typeface="Arial" panose="020B0604020202020204" pitchFamily="34" charset="0"/>
              </a:rPr>
              <a:t>]</a:t>
            </a:r>
            <a:endParaRPr lang="ru-RU" sz="4100" b="1" kern="1200" dirty="0">
              <a:solidFill>
                <a:schemeClr val="bg2">
                  <a:lumMod val="50000"/>
                </a:schemeClr>
              </a:solidFill>
              <a:latin typeface="Arial" panose="020B0604020202020204" pitchFamily="34" charset="0"/>
              <a:ea typeface="+mn-ea"/>
              <a:cs typeface="Arial" panose="020B0604020202020204" pitchFamily="34" charset="0"/>
            </a:endParaRPr>
          </a:p>
          <a:p>
            <a:pPr algn="l" defTabSz="914355" hangingPunct="1">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Мы его любим, нам он дорог!</a:t>
            </a:r>
            <a:br>
              <a:rPr lang="ru-RU" sz="4100" b="1" kern="1200" dirty="0">
                <a:solidFill>
                  <a:srgbClr val="465466">
                    <a:lumMod val="50000"/>
                  </a:srgbClr>
                </a:solidFill>
                <a:latin typeface="Arial" panose="020B0604020202020204" pitchFamily="34" charset="0"/>
                <a:ea typeface="+mn-ea"/>
                <a:cs typeface="Arial" panose="020B0604020202020204" pitchFamily="34" charset="0"/>
              </a:rPr>
            </a:br>
            <a:r>
              <a:rPr lang="en-US" sz="4100" b="1" kern="1200" dirty="0">
                <a:solidFill>
                  <a:schemeClr val="bg2">
                    <a:lumMod val="50000"/>
                  </a:schemeClr>
                </a:solidFill>
                <a:latin typeface="Arial" panose="020B0604020202020204" pitchFamily="34" charset="0"/>
                <a:ea typeface="+mn-ea"/>
                <a:cs typeface="Arial" panose="020B0604020202020204" pitchFamily="34" charset="0"/>
              </a:rPr>
              <a:t>[</a:t>
            </a:r>
            <a:r>
              <a:rPr lang="ru-RU" sz="4100" b="1" kern="1200" dirty="0">
                <a:solidFill>
                  <a:schemeClr val="bg2">
                    <a:lumMod val="50000"/>
                  </a:schemeClr>
                </a:solidFill>
                <a:latin typeface="Arial" panose="020B0604020202020204" pitchFamily="34" charset="0"/>
                <a:ea typeface="+mn-ea"/>
                <a:cs typeface="Arial" panose="020B0604020202020204" pitchFamily="34" charset="0"/>
              </a:rPr>
              <a:t>город чудесный</a:t>
            </a:r>
            <a:r>
              <a:rPr lang="en-US" sz="4100" b="1" kern="1200" dirty="0">
                <a:solidFill>
                  <a:schemeClr val="bg2">
                    <a:lumMod val="50000"/>
                  </a:schemeClr>
                </a:solidFill>
                <a:latin typeface="Arial" panose="020B0604020202020204" pitchFamily="34" charset="0"/>
                <a:ea typeface="+mn-ea"/>
                <a:cs typeface="Arial" panose="020B0604020202020204" pitchFamily="34" charset="0"/>
              </a:rPr>
              <a:t>]</a:t>
            </a:r>
            <a:endParaRPr lang="ru-RU" sz="4100" b="1" kern="1200" dirty="0">
              <a:solidFill>
                <a:schemeClr val="bg2">
                  <a:lumMod val="50000"/>
                </a:schemeClr>
              </a:solidFill>
              <a:latin typeface="Arial" panose="020B0604020202020204" pitchFamily="34" charset="0"/>
              <a:ea typeface="+mn-ea"/>
              <a:cs typeface="Arial" panose="020B0604020202020204" pitchFamily="34" charset="0"/>
            </a:endParaRPr>
          </a:p>
          <a:p>
            <a:pPr algn="l" defTabSz="914355" hangingPunct="1">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Чудное место, где Сам Творец</a:t>
            </a:r>
          </a:p>
          <a:p>
            <a:pPr algn="l" defTabSz="914355" hangingPunct="1">
              <a:defRPr/>
            </a:pPr>
            <a:r>
              <a:rPr lang="ru-RU" sz="4100" b="1" kern="1200" dirty="0">
                <a:solidFill>
                  <a:srgbClr val="465466">
                    <a:lumMod val="50000"/>
                  </a:srgbClr>
                </a:solidFill>
                <a:latin typeface="Arial" panose="020B0604020202020204" pitchFamily="34" charset="0"/>
                <a:ea typeface="+mn-ea"/>
                <a:cs typeface="Arial" panose="020B0604020202020204" pitchFamily="34" charset="0"/>
              </a:rPr>
              <a:t>Нас ожидает там, в славе небес.</a:t>
            </a:r>
            <a:endParaRPr lang="x-none" sz="41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4128574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1109</TotalTime>
  <Words>104</Words>
  <Application>Microsoft Macintosh PowerPoint</Application>
  <PresentationFormat>On-screen Show (16:9)</PresentationFormat>
  <Paragraphs>31</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95</cp:revision>
  <dcterms:modified xsi:type="dcterms:W3CDTF">2021-01-14T19:06:12Z</dcterms:modified>
</cp:coreProperties>
</file>