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5" r:id="rId2"/>
    <p:sldId id="277" r:id="rId3"/>
    <p:sldId id="278" r:id="rId4"/>
    <p:sldId id="269" r:id="rId5"/>
    <p:sldId id="274" r:id="rId6"/>
    <p:sldId id="271" r:id="rId7"/>
    <p:sldId id="276"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871" autoAdjust="0"/>
    <p:restoredTop sz="75204" autoAdjust="0"/>
  </p:normalViewPr>
  <p:slideViewPr>
    <p:cSldViewPr snapToGrid="0" snapToObjects="1">
      <p:cViewPr>
        <p:scale>
          <a:sx n="121" d="100"/>
          <a:sy n="121" d="100"/>
        </p:scale>
        <p:origin x="-1776" y="-912"/>
      </p:cViewPr>
      <p:guideLst>
        <p:guide orient="horz" pos="364"/>
        <p:guide pos="31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681750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151483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780411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290614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075422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817584" y="702950"/>
            <a:ext cx="6318794" cy="15481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70000"/>
              </a:lnSpc>
              <a:buNone/>
              <a:defRPr sz="11100" b="1" i="0">
                <a:solidFill>
                  <a:srgbClr val="FEBF2E"/>
                </a:solidFill>
                <a:latin typeface="Calibri"/>
                <a:ea typeface="Calibri"/>
                <a:cs typeface="Calibri"/>
                <a:sym typeface="Calibri"/>
              </a:defRPr>
            </a:pPr>
            <a:r>
              <a:rPr lang="ru-RU" sz="7200" dirty="0"/>
              <a:t> </a:t>
            </a:r>
            <a:r>
              <a:rPr lang="ru-RU" sz="7200" dirty="0">
                <a:solidFill>
                  <a:srgbClr val="02243A"/>
                </a:solidFill>
                <a:latin typeface="Arial" charset="0"/>
                <a:ea typeface="Arial" charset="0"/>
                <a:cs typeface="Arial" charset="0"/>
              </a:rPr>
              <a:t>В синем небе</a:t>
            </a:r>
            <a:endParaRPr lang="bg-BG" sz="72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77164"/>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566738" y="357612"/>
            <a:ext cx="9137099" cy="394931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a:solidFill>
                  <a:srgbClr val="02243A"/>
                </a:solidFill>
                <a:latin typeface="Arial" charset="0"/>
                <a:ea typeface="Arial" charset="0"/>
                <a:cs typeface="Arial" charset="0"/>
              </a:rPr>
              <a:t>В синем небе </a:t>
            </a:r>
            <a:endParaRPr lang="ru-RU" sz="6000" b="1" dirty="0" smtClean="0">
              <a:solidFill>
                <a:srgbClr val="02243A"/>
              </a:solidFill>
              <a:latin typeface="Arial" charset="0"/>
              <a:ea typeface="Arial" charset="0"/>
              <a:cs typeface="Arial" charset="0"/>
            </a:endParaRPr>
          </a:p>
          <a:p>
            <a:pPr algn="l">
              <a:lnSpc>
                <a:spcPct val="90000"/>
              </a:lnSpc>
            </a:pPr>
            <a:r>
              <a:rPr lang="ru-RU" sz="6000" b="1" dirty="0">
                <a:solidFill>
                  <a:srgbClr val="02243A"/>
                </a:solidFill>
                <a:latin typeface="Arial" charset="0"/>
                <a:ea typeface="Arial" charset="0"/>
                <a:cs typeface="Arial" charset="0"/>
              </a:rPr>
              <a:t>П</a:t>
            </a:r>
            <a:r>
              <a:rPr lang="ru-RU" sz="6000" b="1" dirty="0" smtClean="0">
                <a:solidFill>
                  <a:srgbClr val="02243A"/>
                </a:solidFill>
                <a:latin typeface="Arial" charset="0"/>
                <a:ea typeface="Arial" charset="0"/>
                <a:cs typeface="Arial" charset="0"/>
              </a:rPr>
              <a:t>лывут над </a:t>
            </a:r>
            <a:r>
              <a:rPr lang="ru-RU" sz="6000" b="1" dirty="0">
                <a:solidFill>
                  <a:srgbClr val="02243A"/>
                </a:solidFill>
                <a:latin typeface="Arial" charset="0"/>
                <a:ea typeface="Arial" charset="0"/>
                <a:cs typeface="Arial" charset="0"/>
              </a:rPr>
              <a:t>полями</a:t>
            </a:r>
          </a:p>
          <a:p>
            <a:pPr algn="l">
              <a:lnSpc>
                <a:spcPct val="90000"/>
              </a:lnSpc>
            </a:pPr>
            <a:r>
              <a:rPr lang="ru-RU" sz="6000" b="1" dirty="0">
                <a:solidFill>
                  <a:srgbClr val="02243A"/>
                </a:solidFill>
                <a:latin typeface="Arial" charset="0"/>
                <a:ea typeface="Arial" charset="0"/>
                <a:cs typeface="Arial" charset="0"/>
              </a:rPr>
              <a:t>Облака </a:t>
            </a:r>
            <a:endParaRPr lang="ru-RU" sz="6000" b="1" dirty="0" smtClean="0">
              <a:solidFill>
                <a:srgbClr val="02243A"/>
              </a:solidFill>
              <a:latin typeface="Arial" charset="0"/>
              <a:ea typeface="Arial" charset="0"/>
              <a:cs typeface="Arial" charset="0"/>
            </a:endParaRPr>
          </a:p>
          <a:p>
            <a:pPr algn="l">
              <a:lnSpc>
                <a:spcPct val="90000"/>
              </a:lnSpc>
            </a:pPr>
            <a:r>
              <a:rPr lang="ru-RU" sz="6000" b="1" dirty="0" smtClean="0">
                <a:solidFill>
                  <a:srgbClr val="02243A"/>
                </a:solidFill>
                <a:latin typeface="Arial" charset="0"/>
                <a:ea typeface="Arial" charset="0"/>
                <a:cs typeface="Arial" charset="0"/>
              </a:rPr>
              <a:t>С </a:t>
            </a:r>
            <a:r>
              <a:rPr lang="ru-RU" sz="6000" b="1" dirty="0">
                <a:solidFill>
                  <a:srgbClr val="02243A"/>
                </a:solidFill>
                <a:latin typeface="Arial" charset="0"/>
                <a:ea typeface="Arial" charset="0"/>
                <a:cs typeface="Arial" charset="0"/>
              </a:rPr>
              <a:t>золотыми </a:t>
            </a:r>
            <a:r>
              <a:rPr lang="ru-RU" sz="6000" b="1" dirty="0" smtClean="0">
                <a:solidFill>
                  <a:srgbClr val="02243A"/>
                </a:solidFill>
                <a:latin typeface="Arial" charset="0"/>
                <a:ea typeface="Arial" charset="0"/>
                <a:cs typeface="Arial" charset="0"/>
              </a:rPr>
              <a:t>краями;</a:t>
            </a:r>
            <a:endParaRPr lang="ru-RU" sz="60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68993469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7" name="Picture 6"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6989847" y="0"/>
            <a:ext cx="2164648" cy="5143500"/>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09576" y="577850"/>
            <a:ext cx="9523694" cy="392391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smtClean="0">
                <a:solidFill>
                  <a:srgbClr val="02243A"/>
                </a:solidFill>
                <a:latin typeface="Arial" charset="0"/>
                <a:ea typeface="Arial" charset="0"/>
                <a:cs typeface="Arial" charset="0"/>
              </a:rPr>
              <a:t>Чуть </a:t>
            </a:r>
            <a:r>
              <a:rPr lang="ru-RU" sz="6000" b="1" dirty="0">
                <a:solidFill>
                  <a:srgbClr val="02243A"/>
                </a:solidFill>
                <a:latin typeface="Arial" charset="0"/>
                <a:ea typeface="Arial" charset="0"/>
                <a:cs typeface="Arial" charset="0"/>
              </a:rPr>
              <a:t>заметен </a:t>
            </a:r>
            <a:endParaRPr lang="ru-RU" sz="6000" b="1" dirty="0" smtClean="0">
              <a:solidFill>
                <a:srgbClr val="02243A"/>
              </a:solidFill>
              <a:latin typeface="Arial" charset="0"/>
              <a:ea typeface="Arial" charset="0"/>
              <a:cs typeface="Arial" charset="0"/>
            </a:endParaRPr>
          </a:p>
          <a:p>
            <a:pPr algn="l">
              <a:lnSpc>
                <a:spcPct val="90000"/>
              </a:lnSpc>
            </a:pPr>
            <a:r>
              <a:rPr lang="ru-RU" sz="6000" b="1" dirty="0">
                <a:solidFill>
                  <a:srgbClr val="02243A"/>
                </a:solidFill>
                <a:latin typeface="Arial" charset="0"/>
                <a:ea typeface="Arial" charset="0"/>
                <a:cs typeface="Arial" charset="0"/>
              </a:rPr>
              <a:t>Н</a:t>
            </a:r>
            <a:r>
              <a:rPr lang="ru-RU" sz="6000" b="1" dirty="0" smtClean="0">
                <a:solidFill>
                  <a:srgbClr val="02243A"/>
                </a:solidFill>
                <a:latin typeface="Arial" charset="0"/>
                <a:ea typeface="Arial" charset="0"/>
                <a:cs typeface="Arial" charset="0"/>
              </a:rPr>
              <a:t>ад </a:t>
            </a:r>
            <a:r>
              <a:rPr lang="ru-RU" sz="6000" b="1" dirty="0">
                <a:solidFill>
                  <a:srgbClr val="02243A"/>
                </a:solidFill>
                <a:latin typeface="Arial" charset="0"/>
                <a:ea typeface="Arial" charset="0"/>
                <a:cs typeface="Arial" charset="0"/>
              </a:rPr>
              <a:t>л</a:t>
            </a:r>
            <a:r>
              <a:rPr lang="ru-RU" sz="6000" b="1" dirty="0" smtClean="0">
                <a:solidFill>
                  <a:srgbClr val="02243A"/>
                </a:solidFill>
                <a:latin typeface="Arial" charset="0"/>
                <a:ea typeface="Arial" charset="0"/>
                <a:cs typeface="Arial" charset="0"/>
              </a:rPr>
              <a:t>есом </a:t>
            </a:r>
            <a:r>
              <a:rPr lang="ru-RU" sz="6000" b="1" dirty="0">
                <a:solidFill>
                  <a:srgbClr val="02243A"/>
                </a:solidFill>
                <a:latin typeface="Arial" charset="0"/>
                <a:ea typeface="Arial" charset="0"/>
                <a:cs typeface="Arial" charset="0"/>
              </a:rPr>
              <a:t>туман,</a:t>
            </a:r>
          </a:p>
          <a:p>
            <a:pPr algn="l">
              <a:lnSpc>
                <a:spcPct val="90000"/>
              </a:lnSpc>
            </a:pPr>
            <a:r>
              <a:rPr lang="ru-RU" sz="6000" b="1" dirty="0">
                <a:solidFill>
                  <a:srgbClr val="02243A"/>
                </a:solidFill>
                <a:latin typeface="Arial" charset="0"/>
                <a:ea typeface="Arial" charset="0"/>
                <a:cs typeface="Arial" charset="0"/>
              </a:rPr>
              <a:t>Тёплый вечер </a:t>
            </a:r>
            <a:r>
              <a:rPr lang="ru-RU" sz="6000" b="1" dirty="0" err="1">
                <a:solidFill>
                  <a:srgbClr val="02243A"/>
                </a:solidFill>
                <a:latin typeface="Arial" charset="0"/>
                <a:ea typeface="Arial" charset="0"/>
                <a:cs typeface="Arial" charset="0"/>
              </a:rPr>
              <a:t>Прозрачнорумян</a:t>
            </a:r>
            <a:r>
              <a:rPr lang="ru-RU" sz="6000" b="1" dirty="0">
                <a:solidFill>
                  <a:srgbClr val="02243A"/>
                </a:solidFill>
                <a:latin typeface="Arial" charset="0"/>
                <a:ea typeface="Arial" charset="0"/>
                <a:cs typeface="Arial" charset="0"/>
              </a:rPr>
              <a:t>.</a:t>
            </a:r>
          </a:p>
        </p:txBody>
      </p:sp>
    </p:spTree>
    <p:extLst>
      <p:ext uri="{BB962C8B-B14F-4D97-AF65-F5344CB8AC3E}">
        <p14:creationId xmlns:p14="http://schemas.microsoft.com/office/powerpoint/2010/main" val="214490841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59085"/>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566738" y="353151"/>
            <a:ext cx="923960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a:solidFill>
                  <a:srgbClr val="02243A"/>
                </a:solidFill>
                <a:latin typeface="Arial" charset="0"/>
                <a:ea typeface="Arial" charset="0"/>
                <a:cs typeface="Arial" charset="0"/>
              </a:rPr>
              <a:t>Вот уж веет </a:t>
            </a:r>
            <a:endParaRPr lang="ru-RU" sz="6000" b="1" dirty="0" smtClean="0">
              <a:solidFill>
                <a:srgbClr val="02243A"/>
              </a:solidFill>
              <a:latin typeface="Arial" charset="0"/>
              <a:ea typeface="Arial" charset="0"/>
              <a:cs typeface="Arial" charset="0"/>
            </a:endParaRPr>
          </a:p>
          <a:p>
            <a:pPr algn="l">
              <a:lnSpc>
                <a:spcPct val="90000"/>
              </a:lnSpc>
            </a:pPr>
            <a:r>
              <a:rPr lang="ru-RU" sz="6000" b="1" dirty="0" smtClean="0">
                <a:solidFill>
                  <a:srgbClr val="02243A"/>
                </a:solidFill>
                <a:latin typeface="Arial" charset="0"/>
                <a:ea typeface="Arial" charset="0"/>
                <a:cs typeface="Arial" charset="0"/>
              </a:rPr>
              <a:t>Прохладой ночною;</a:t>
            </a:r>
          </a:p>
          <a:p>
            <a:pPr algn="l">
              <a:lnSpc>
                <a:spcPct val="90000"/>
              </a:lnSpc>
            </a:pPr>
            <a:r>
              <a:rPr lang="ru-RU" sz="6000" b="1" dirty="0" smtClean="0">
                <a:solidFill>
                  <a:srgbClr val="02243A"/>
                </a:solidFill>
                <a:latin typeface="Arial" charset="0"/>
                <a:ea typeface="Arial" charset="0"/>
                <a:cs typeface="Arial" charset="0"/>
              </a:rPr>
              <a:t>Грезит </a:t>
            </a:r>
            <a:r>
              <a:rPr lang="ru-RU" sz="6000" b="1" dirty="0">
                <a:solidFill>
                  <a:srgbClr val="02243A"/>
                </a:solidFill>
                <a:latin typeface="Arial" charset="0"/>
                <a:ea typeface="Arial" charset="0"/>
                <a:cs typeface="Arial" charset="0"/>
              </a:rPr>
              <a:t>колос </a:t>
            </a:r>
            <a:endParaRPr lang="ru-RU" sz="6000" b="1" dirty="0" smtClean="0">
              <a:solidFill>
                <a:srgbClr val="02243A"/>
              </a:solidFill>
              <a:latin typeface="Arial" charset="0"/>
              <a:ea typeface="Arial" charset="0"/>
              <a:cs typeface="Arial" charset="0"/>
            </a:endParaRPr>
          </a:p>
          <a:p>
            <a:pPr algn="l">
              <a:lnSpc>
                <a:spcPct val="90000"/>
              </a:lnSpc>
            </a:pPr>
            <a:r>
              <a:rPr lang="ru-RU" sz="6000" b="1" dirty="0">
                <a:solidFill>
                  <a:srgbClr val="02243A"/>
                </a:solidFill>
                <a:latin typeface="Arial" charset="0"/>
                <a:ea typeface="Arial" charset="0"/>
                <a:cs typeface="Arial" charset="0"/>
              </a:rPr>
              <a:t>Н</a:t>
            </a:r>
            <a:r>
              <a:rPr lang="ru-RU" sz="6000" b="1" dirty="0" smtClean="0">
                <a:solidFill>
                  <a:srgbClr val="02243A"/>
                </a:solidFill>
                <a:latin typeface="Arial" charset="0"/>
                <a:ea typeface="Arial" charset="0"/>
                <a:cs typeface="Arial" charset="0"/>
              </a:rPr>
              <a:t>ад </a:t>
            </a:r>
            <a:r>
              <a:rPr lang="ru-RU" sz="6000" b="1" dirty="0">
                <a:solidFill>
                  <a:srgbClr val="02243A"/>
                </a:solidFill>
                <a:latin typeface="Arial" charset="0"/>
                <a:ea typeface="Arial" charset="0"/>
                <a:cs typeface="Arial" charset="0"/>
              </a:rPr>
              <a:t>у</a:t>
            </a:r>
            <a:r>
              <a:rPr lang="ru-RU" sz="6000" b="1" dirty="0" smtClean="0">
                <a:solidFill>
                  <a:srgbClr val="02243A"/>
                </a:solidFill>
                <a:latin typeface="Arial" charset="0"/>
                <a:ea typeface="Arial" charset="0"/>
                <a:cs typeface="Arial" charset="0"/>
              </a:rPr>
              <a:t>зкой </a:t>
            </a:r>
            <a:r>
              <a:rPr lang="ru-RU" sz="6000" b="1" dirty="0">
                <a:solidFill>
                  <a:srgbClr val="02243A"/>
                </a:solidFill>
                <a:latin typeface="Arial" charset="0"/>
                <a:ea typeface="Arial" charset="0"/>
                <a:cs typeface="Arial" charset="0"/>
              </a:rPr>
              <a:t>межою</a:t>
            </a:r>
            <a:r>
              <a:rPr lang="ru-RU" sz="6000" b="1" dirty="0" smtClean="0">
                <a:solidFill>
                  <a:srgbClr val="02243A"/>
                </a:solidFill>
                <a:latin typeface="Arial" charset="0"/>
                <a:ea typeface="Arial" charset="0"/>
                <a:cs typeface="Arial" charset="0"/>
              </a:rPr>
              <a:t>;</a:t>
            </a:r>
            <a:endParaRPr lang="ru-RU" sz="60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7" name="Picture 6"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6989847" y="0"/>
            <a:ext cx="2164648" cy="5143500"/>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09576" y="577850"/>
            <a:ext cx="9676684" cy="324746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smtClean="0">
                <a:solidFill>
                  <a:srgbClr val="02243A"/>
                </a:solidFill>
                <a:latin typeface="Arial" charset="0"/>
                <a:ea typeface="Arial" charset="0"/>
                <a:cs typeface="Arial" charset="0"/>
              </a:rPr>
              <a:t>Месяц </a:t>
            </a:r>
            <a:r>
              <a:rPr lang="ru-RU" sz="6000" b="1" dirty="0">
                <a:solidFill>
                  <a:srgbClr val="02243A"/>
                </a:solidFill>
                <a:latin typeface="Arial" charset="0"/>
                <a:ea typeface="Arial" charset="0"/>
                <a:cs typeface="Arial" charset="0"/>
              </a:rPr>
              <a:t>огненным </a:t>
            </a:r>
          </a:p>
          <a:p>
            <a:pPr algn="l">
              <a:lnSpc>
                <a:spcPct val="90000"/>
              </a:lnSpc>
            </a:pPr>
            <a:r>
              <a:rPr lang="ru-RU" sz="6000" b="1" dirty="0">
                <a:solidFill>
                  <a:srgbClr val="02243A"/>
                </a:solidFill>
                <a:latin typeface="Arial" charset="0"/>
                <a:ea typeface="Arial" charset="0"/>
                <a:cs typeface="Arial" charset="0"/>
              </a:rPr>
              <a:t>Шаром встаёт,</a:t>
            </a:r>
          </a:p>
          <a:p>
            <a:pPr algn="l">
              <a:lnSpc>
                <a:spcPct val="90000"/>
              </a:lnSpc>
            </a:pPr>
            <a:r>
              <a:rPr lang="ru-RU" sz="6000" b="1" dirty="0">
                <a:solidFill>
                  <a:srgbClr val="02243A"/>
                </a:solidFill>
                <a:latin typeface="Arial" charset="0"/>
                <a:ea typeface="Arial" charset="0"/>
                <a:cs typeface="Arial" charset="0"/>
              </a:rPr>
              <a:t>Красным заревом</a:t>
            </a:r>
          </a:p>
          <a:p>
            <a:pPr algn="l">
              <a:lnSpc>
                <a:spcPct val="90000"/>
              </a:lnSpc>
            </a:pPr>
            <a:r>
              <a:rPr lang="ru-RU" sz="6000" b="1" dirty="0">
                <a:solidFill>
                  <a:srgbClr val="02243A"/>
                </a:solidFill>
                <a:latin typeface="Arial" charset="0"/>
                <a:ea typeface="Arial" charset="0"/>
                <a:cs typeface="Arial" charset="0"/>
              </a:rPr>
              <a:t>Лес обдаёт.</a:t>
            </a:r>
          </a:p>
        </p:txBody>
      </p:sp>
    </p:spTree>
    <p:extLst>
      <p:ext uri="{BB962C8B-B14F-4D97-AF65-F5344CB8AC3E}">
        <p14:creationId xmlns:p14="http://schemas.microsoft.com/office/powerpoint/2010/main" val="736902257"/>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77164"/>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566738" y="335902"/>
            <a:ext cx="9680880" cy="3945047"/>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a:solidFill>
                  <a:srgbClr val="02243A"/>
                </a:solidFill>
                <a:latin typeface="Arial" charset="0"/>
                <a:ea typeface="Arial" charset="0"/>
                <a:cs typeface="Arial" charset="0"/>
              </a:rPr>
              <a:t>Кротко звёзд </a:t>
            </a:r>
          </a:p>
          <a:p>
            <a:pPr algn="l">
              <a:lnSpc>
                <a:spcPct val="90000"/>
              </a:lnSpc>
            </a:pPr>
            <a:r>
              <a:rPr lang="ru-RU" sz="6000" b="1" dirty="0">
                <a:solidFill>
                  <a:srgbClr val="02243A"/>
                </a:solidFill>
                <a:latin typeface="Arial" charset="0"/>
                <a:ea typeface="Arial" charset="0"/>
                <a:cs typeface="Arial" charset="0"/>
              </a:rPr>
              <a:t>Золотое сиянье,</a:t>
            </a:r>
          </a:p>
          <a:p>
            <a:pPr algn="l">
              <a:lnSpc>
                <a:spcPct val="90000"/>
              </a:lnSpc>
            </a:pPr>
            <a:r>
              <a:rPr lang="ru-RU" sz="6000" b="1" dirty="0">
                <a:solidFill>
                  <a:srgbClr val="02243A"/>
                </a:solidFill>
                <a:latin typeface="Arial" charset="0"/>
                <a:ea typeface="Arial" charset="0"/>
                <a:cs typeface="Arial" charset="0"/>
              </a:rPr>
              <a:t>В чистом поле </a:t>
            </a:r>
          </a:p>
          <a:p>
            <a:pPr algn="l">
              <a:lnSpc>
                <a:spcPct val="90000"/>
              </a:lnSpc>
            </a:pPr>
            <a:r>
              <a:rPr lang="ru-RU" sz="6000" b="1" dirty="0">
                <a:solidFill>
                  <a:srgbClr val="02243A"/>
                </a:solidFill>
                <a:latin typeface="Arial" charset="0"/>
                <a:ea typeface="Arial" charset="0"/>
                <a:cs typeface="Arial" charset="0"/>
              </a:rPr>
              <a:t>Покой и молчанье</a:t>
            </a:r>
            <a:r>
              <a:rPr lang="ru-RU" sz="6000" b="1" dirty="0" smtClean="0">
                <a:solidFill>
                  <a:srgbClr val="02243A"/>
                </a:solidFill>
                <a:latin typeface="Arial" charset="0"/>
                <a:ea typeface="Arial" charset="0"/>
                <a:cs typeface="Arial" charset="0"/>
              </a:rPr>
              <a:t>;</a:t>
            </a:r>
            <a:endParaRPr lang="ru-RU" sz="60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211723566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6989847" y="0"/>
            <a:ext cx="2164648" cy="5143500"/>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504825" y="577850"/>
            <a:ext cx="9966727" cy="369964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6000" b="1" dirty="0" smtClean="0">
                <a:solidFill>
                  <a:srgbClr val="02243A"/>
                </a:solidFill>
                <a:latin typeface="Arial" charset="0"/>
                <a:ea typeface="Arial" charset="0"/>
                <a:cs typeface="Arial" charset="0"/>
              </a:rPr>
              <a:t>Точно </a:t>
            </a:r>
            <a:r>
              <a:rPr lang="ru-RU" sz="6000" b="1" dirty="0">
                <a:solidFill>
                  <a:srgbClr val="02243A"/>
                </a:solidFill>
                <a:latin typeface="Arial" charset="0"/>
                <a:ea typeface="Arial" charset="0"/>
                <a:cs typeface="Arial" charset="0"/>
              </a:rPr>
              <a:t>в храме, </a:t>
            </a:r>
          </a:p>
          <a:p>
            <a:pPr algn="l">
              <a:lnSpc>
                <a:spcPct val="90000"/>
              </a:lnSpc>
            </a:pPr>
            <a:r>
              <a:rPr lang="ru-RU" sz="6000" b="1" dirty="0">
                <a:solidFill>
                  <a:srgbClr val="02243A"/>
                </a:solidFill>
                <a:latin typeface="Arial" charset="0"/>
                <a:ea typeface="Arial" charset="0"/>
                <a:cs typeface="Arial" charset="0"/>
              </a:rPr>
              <a:t>Стою я в тиши</a:t>
            </a:r>
          </a:p>
          <a:p>
            <a:pPr algn="l">
              <a:lnSpc>
                <a:spcPct val="90000"/>
              </a:lnSpc>
            </a:pPr>
            <a:r>
              <a:rPr lang="ru-RU" sz="6000" b="1" dirty="0">
                <a:solidFill>
                  <a:srgbClr val="02243A"/>
                </a:solidFill>
                <a:latin typeface="Arial" charset="0"/>
                <a:ea typeface="Arial" charset="0"/>
                <a:cs typeface="Arial" charset="0"/>
              </a:rPr>
              <a:t>И в восторге </a:t>
            </a:r>
          </a:p>
          <a:p>
            <a:pPr algn="l">
              <a:lnSpc>
                <a:spcPct val="90000"/>
              </a:lnSpc>
            </a:pPr>
            <a:r>
              <a:rPr lang="ru-RU" sz="6000" b="1" dirty="0">
                <a:solidFill>
                  <a:srgbClr val="02243A"/>
                </a:solidFill>
                <a:latin typeface="Arial" charset="0"/>
                <a:ea typeface="Arial" charset="0"/>
                <a:cs typeface="Arial" charset="0"/>
              </a:rPr>
              <a:t>Молюсь от души.</a:t>
            </a:r>
          </a:p>
        </p:txBody>
      </p:sp>
    </p:spTree>
    <p:extLst>
      <p:ext uri="{BB962C8B-B14F-4D97-AF65-F5344CB8AC3E}">
        <p14:creationId xmlns:p14="http://schemas.microsoft.com/office/powerpoint/2010/main" val="113211832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1101</TotalTime>
  <Words>74</Words>
  <Application>Microsoft Macintosh PowerPoint</Application>
  <PresentationFormat>On-screen Show (16:9)</PresentationFormat>
  <Paragraphs>24</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94</cp:revision>
  <dcterms:modified xsi:type="dcterms:W3CDTF">2021-03-07T12:09:43Z</dcterms:modified>
</cp:coreProperties>
</file>