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65" r:id="rId2"/>
    <p:sldId id="269" r:id="rId3"/>
    <p:sldId id="277" r:id="rId4"/>
    <p:sldId id="278" r:id="rId5"/>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xmlns="">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8828" autoAdjust="0"/>
    <p:restoredTop sz="75226" autoAdjust="0"/>
  </p:normalViewPr>
  <p:slideViewPr>
    <p:cSldViewPr snapToGrid="0" snapToObjects="1">
      <p:cViewPr varScale="1">
        <p:scale>
          <a:sx n="167" d="100"/>
          <a:sy n="167" d="100"/>
        </p:scale>
        <p:origin x="-456" y="-112"/>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notesMaster" Target="notesMasters/notesMaster1.xml"/><Relationship Id="rId7" Type="http://schemas.openxmlformats.org/officeDocument/2006/relationships/printerSettings" Target="printerSettings/printerSettings1.bin"/><Relationship Id="rId8" Type="http://schemas.openxmlformats.org/officeDocument/2006/relationships/presProps" Target="presProps.xml"/><Relationship Id="rId9" Type="http://schemas.openxmlformats.org/officeDocument/2006/relationships/viewProps" Target="viewProps.xml"/><Relationship Id="rId10" Type="http://schemas.openxmlformats.org/officeDocument/2006/relationships/theme" Target="theme/theme1.xml"/><Relationship Id="rId11"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8272840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1062137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jpe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 xmlns:a16="http://schemas.microsoft.com/office/drawing/2014/main" id="{E4438512-FB30-8240-9BEE-8A05FE64B54F}"/>
              </a:ext>
            </a:extLst>
          </p:cNvPr>
          <p:cNvSpPr txBox="1">
            <a:spLocks/>
          </p:cNvSpPr>
          <p:nvPr/>
        </p:nvSpPr>
        <p:spPr>
          <a:xfrm>
            <a:off x="874569" y="752845"/>
            <a:ext cx="7353985" cy="153022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80000"/>
              </a:lnSpc>
              <a:buNone/>
              <a:defRPr sz="11100" b="1" i="0">
                <a:solidFill>
                  <a:srgbClr val="FEBF2E"/>
                </a:solidFill>
                <a:latin typeface="Calibri"/>
                <a:ea typeface="Calibri"/>
                <a:cs typeface="Calibri"/>
                <a:sym typeface="Calibri"/>
              </a:defRPr>
            </a:pPr>
            <a:r>
              <a:rPr lang="ru-RU" sz="6600" dirty="0" smtClean="0"/>
              <a:t> </a:t>
            </a:r>
            <a:r>
              <a:rPr lang="ru-RU" sz="6600" dirty="0">
                <a:solidFill>
                  <a:srgbClr val="02243A"/>
                </a:solidFill>
                <a:latin typeface="Arial" charset="0"/>
                <a:ea typeface="Arial" charset="0"/>
                <a:cs typeface="Arial" charset="0"/>
              </a:rPr>
              <a:t>Когда </a:t>
            </a:r>
            <a:r>
              <a:rPr lang="ru-RU" sz="6600" dirty="0" smtClean="0">
                <a:solidFill>
                  <a:srgbClr val="02243A"/>
                </a:solidFill>
                <a:latin typeface="Arial" charset="0"/>
                <a:ea typeface="Arial" charset="0"/>
                <a:cs typeface="Arial" charset="0"/>
              </a:rPr>
              <a:t>я колени </a:t>
            </a:r>
            <a:r>
              <a:rPr lang="ru-RU" sz="6600" dirty="0">
                <a:solidFill>
                  <a:srgbClr val="02243A"/>
                </a:solidFill>
                <a:latin typeface="Arial" charset="0"/>
                <a:ea typeface="Arial" charset="0"/>
                <a:cs typeface="Arial" charset="0"/>
              </a:rPr>
              <a:t>склоню</a:t>
            </a:r>
            <a:endParaRPr lang="bg-BG" sz="6600" b="1" dirty="0">
              <a:solidFill>
                <a:schemeClr val="tx1">
                  <a:lumMod val="95000"/>
                  <a:lumOff val="5000"/>
                </a:schemeClr>
              </a:solidFill>
              <a:latin typeface="Arial" panose="020B0604020202020204" pitchFamily="34" charset="0"/>
              <a:ea typeface="Calibri"/>
              <a:cs typeface="Arial" panose="020B0604020202020204" pitchFamily="34" charset="0"/>
              <a:sym typeface="Calibri"/>
            </a:endParaRP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144000"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714865" y="135128"/>
            <a:ext cx="8681555"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85000"/>
              </a:lnSpc>
            </a:pPr>
            <a:r>
              <a:rPr lang="ru-RU" sz="4400" b="1" dirty="0" smtClean="0">
                <a:solidFill>
                  <a:srgbClr val="02243A"/>
                </a:solidFill>
                <a:latin typeface="Arial" charset="0"/>
                <a:ea typeface="Arial" charset="0"/>
                <a:cs typeface="Arial" charset="0"/>
              </a:rPr>
              <a:t>Когда </a:t>
            </a:r>
            <a:r>
              <a:rPr lang="ru-RU" sz="4400" b="1" dirty="0">
                <a:solidFill>
                  <a:srgbClr val="02243A"/>
                </a:solidFill>
                <a:latin typeface="Arial" charset="0"/>
                <a:ea typeface="Arial" charset="0"/>
                <a:cs typeface="Arial" charset="0"/>
              </a:rPr>
              <a:t>я колени склоню</a:t>
            </a:r>
          </a:p>
          <a:p>
            <a:pPr algn="l">
              <a:lnSpc>
                <a:spcPct val="85000"/>
              </a:lnSpc>
            </a:pPr>
            <a:r>
              <a:rPr lang="ru-RU" sz="4400" b="1" dirty="0" smtClean="0">
                <a:solidFill>
                  <a:srgbClr val="02243A"/>
                </a:solidFill>
                <a:latin typeface="Arial" charset="0"/>
                <a:ea typeface="Arial" charset="0"/>
                <a:cs typeface="Arial" charset="0"/>
              </a:rPr>
              <a:t>Помолиться </a:t>
            </a:r>
            <a:r>
              <a:rPr lang="ru-RU" sz="4400" b="1" dirty="0">
                <a:solidFill>
                  <a:srgbClr val="02243A"/>
                </a:solidFill>
                <a:latin typeface="Arial" charset="0"/>
                <a:ea typeface="Arial" charset="0"/>
                <a:cs typeface="Arial" charset="0"/>
              </a:rPr>
              <a:t>Христу – </a:t>
            </a:r>
          </a:p>
          <a:p>
            <a:pPr algn="l">
              <a:lnSpc>
                <a:spcPct val="85000"/>
              </a:lnSpc>
            </a:pPr>
            <a:r>
              <a:rPr lang="ru-RU" sz="4400" b="1" dirty="0" smtClean="0">
                <a:solidFill>
                  <a:srgbClr val="02243A"/>
                </a:solidFill>
                <a:latin typeface="Arial" charset="0"/>
                <a:ea typeface="Arial" charset="0"/>
                <a:cs typeface="Arial" charset="0"/>
              </a:rPr>
              <a:t>Он </a:t>
            </a:r>
            <a:r>
              <a:rPr lang="ru-RU" sz="4400" b="1" dirty="0">
                <a:solidFill>
                  <a:srgbClr val="02243A"/>
                </a:solidFill>
                <a:latin typeface="Arial" charset="0"/>
                <a:ea typeface="Arial" charset="0"/>
                <a:cs typeface="Arial" charset="0"/>
              </a:rPr>
              <a:t>– мой Творец,</a:t>
            </a:r>
          </a:p>
          <a:p>
            <a:pPr algn="l">
              <a:lnSpc>
                <a:spcPct val="85000"/>
              </a:lnSpc>
            </a:pPr>
            <a:r>
              <a:rPr lang="ru-RU" sz="4400" b="1" dirty="0" smtClean="0">
                <a:solidFill>
                  <a:srgbClr val="02243A"/>
                </a:solidFill>
                <a:latin typeface="Arial" charset="0"/>
                <a:ea typeface="Arial" charset="0"/>
                <a:cs typeface="Arial" charset="0"/>
              </a:rPr>
              <a:t>Он </a:t>
            </a:r>
            <a:r>
              <a:rPr lang="ru-RU" sz="4400" b="1" dirty="0">
                <a:solidFill>
                  <a:srgbClr val="02243A"/>
                </a:solidFill>
                <a:latin typeface="Arial" charset="0"/>
                <a:ea typeface="Arial" charset="0"/>
                <a:cs typeface="Arial" charset="0"/>
              </a:rPr>
              <a:t>– мой Отец,</a:t>
            </a:r>
          </a:p>
          <a:p>
            <a:pPr algn="l">
              <a:lnSpc>
                <a:spcPct val="85000"/>
              </a:lnSpc>
            </a:pPr>
            <a:r>
              <a:rPr lang="ru-RU" sz="4400" b="1" dirty="0">
                <a:solidFill>
                  <a:srgbClr val="02243A"/>
                </a:solidFill>
                <a:latin typeface="Arial" charset="0"/>
                <a:ea typeface="Arial" charset="0"/>
                <a:cs typeface="Arial" charset="0"/>
              </a:rPr>
              <a:t>И Он – мой </a:t>
            </a:r>
            <a:r>
              <a:rPr lang="ru-RU" sz="4400" b="1" dirty="0" smtClean="0">
                <a:solidFill>
                  <a:srgbClr val="02243A"/>
                </a:solidFill>
                <a:latin typeface="Arial" charset="0"/>
                <a:ea typeface="Arial" charset="0"/>
                <a:cs typeface="Arial" charset="0"/>
              </a:rPr>
              <a:t>лучший Друг;</a:t>
            </a:r>
          </a:p>
          <a:p>
            <a:pPr algn="l">
              <a:lnSpc>
                <a:spcPct val="85000"/>
              </a:lnSpc>
            </a:pPr>
            <a:r>
              <a:rPr lang="ru-RU" sz="4400" b="1" dirty="0" smtClean="0">
                <a:solidFill>
                  <a:srgbClr val="02243A"/>
                </a:solidFill>
                <a:latin typeface="Arial" charset="0"/>
                <a:ea typeface="Arial" charset="0"/>
                <a:cs typeface="Arial" charset="0"/>
              </a:rPr>
              <a:t>И тепло Его рук чувствую я, Как Он, любя, греет меня.</a:t>
            </a:r>
            <a:endParaRPr lang="ru-RU" sz="4400" b="1" dirty="0">
              <a:solidFill>
                <a:srgbClr val="02243A"/>
              </a:solidFill>
              <a:latin typeface="Arial" charset="0"/>
              <a:ea typeface="Arial" charset="0"/>
              <a:cs typeface="Arial" charset="0"/>
            </a:endParaRP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144000"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608373" y="253404"/>
            <a:ext cx="8579182"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85000"/>
              </a:lnSpc>
            </a:pPr>
            <a:r>
              <a:rPr lang="ru-RU" sz="4400" b="1" dirty="0">
                <a:solidFill>
                  <a:srgbClr val="02243A"/>
                </a:solidFill>
                <a:latin typeface="Arial" charset="0"/>
                <a:ea typeface="Arial" charset="0"/>
                <a:cs typeface="Arial" charset="0"/>
              </a:rPr>
              <a:t>И всё лишь </a:t>
            </a:r>
            <a:r>
              <a:rPr lang="ru-RU" sz="4400" b="1" dirty="0" smtClean="0">
                <a:solidFill>
                  <a:srgbClr val="02243A"/>
                </a:solidFill>
                <a:latin typeface="Arial" charset="0"/>
                <a:ea typeface="Arial" charset="0"/>
                <a:cs typeface="Arial" charset="0"/>
              </a:rPr>
              <a:t>Ему </a:t>
            </a:r>
            <a:r>
              <a:rPr lang="ru-RU" sz="4400" b="1" dirty="0">
                <a:solidFill>
                  <a:srgbClr val="02243A"/>
                </a:solidFill>
                <a:latin typeface="Arial" charset="0"/>
                <a:ea typeface="Arial" charset="0"/>
                <a:cs typeface="Arial" charset="0"/>
              </a:rPr>
              <a:t>расскажу,</a:t>
            </a:r>
          </a:p>
          <a:p>
            <a:pPr algn="l">
              <a:lnSpc>
                <a:spcPct val="85000"/>
              </a:lnSpc>
            </a:pPr>
            <a:r>
              <a:rPr lang="ru-RU" sz="4400" b="1" dirty="0">
                <a:solidFill>
                  <a:srgbClr val="02243A"/>
                </a:solidFill>
                <a:latin typeface="Arial" charset="0"/>
                <a:ea typeface="Arial" charset="0"/>
                <a:cs typeface="Arial" charset="0"/>
              </a:rPr>
              <a:t>Всё, что в сердце ношу,</a:t>
            </a:r>
          </a:p>
          <a:p>
            <a:pPr algn="l">
              <a:lnSpc>
                <a:spcPct val="85000"/>
              </a:lnSpc>
            </a:pPr>
            <a:r>
              <a:rPr lang="ru-RU" sz="4400" b="1" dirty="0">
                <a:solidFill>
                  <a:srgbClr val="02243A"/>
                </a:solidFill>
                <a:latin typeface="Arial" charset="0"/>
                <a:ea typeface="Arial" charset="0"/>
                <a:cs typeface="Arial" charset="0"/>
              </a:rPr>
              <a:t>Он всё поймёт, </a:t>
            </a:r>
            <a:r>
              <a:rPr lang="ru-RU" sz="4400" b="1" dirty="0" smtClean="0">
                <a:solidFill>
                  <a:srgbClr val="02243A"/>
                </a:solidFill>
                <a:latin typeface="Arial" charset="0"/>
                <a:ea typeface="Arial" charset="0"/>
                <a:cs typeface="Arial" charset="0"/>
              </a:rPr>
              <a:t>слёзы </a:t>
            </a:r>
            <a:r>
              <a:rPr lang="ru-RU" sz="4400" b="1" dirty="0">
                <a:solidFill>
                  <a:srgbClr val="02243A"/>
                </a:solidFill>
                <a:latin typeface="Arial" charset="0"/>
                <a:ea typeface="Arial" charset="0"/>
                <a:cs typeface="Arial" charset="0"/>
              </a:rPr>
              <a:t>отрёт, </a:t>
            </a:r>
          </a:p>
          <a:p>
            <a:pPr algn="l">
              <a:lnSpc>
                <a:spcPct val="85000"/>
              </a:lnSpc>
            </a:pPr>
            <a:r>
              <a:rPr lang="ru-RU" sz="4400" b="1" dirty="0">
                <a:solidFill>
                  <a:srgbClr val="02243A"/>
                </a:solidFill>
                <a:latin typeface="Arial" charset="0"/>
                <a:ea typeface="Arial" charset="0"/>
                <a:cs typeface="Arial" charset="0"/>
              </a:rPr>
              <a:t>И дарует покой.</a:t>
            </a:r>
          </a:p>
          <a:p>
            <a:pPr algn="l">
              <a:lnSpc>
                <a:spcPct val="85000"/>
              </a:lnSpc>
            </a:pPr>
            <a:r>
              <a:rPr lang="ru-RU" sz="4400" b="1" dirty="0" smtClean="0">
                <a:solidFill>
                  <a:srgbClr val="02243A"/>
                </a:solidFill>
                <a:latin typeface="Arial" charset="0"/>
                <a:ea typeface="Arial" charset="0"/>
                <a:cs typeface="Arial" charset="0"/>
              </a:rPr>
              <a:t>          Я </a:t>
            </a:r>
            <a:r>
              <a:rPr lang="ru-RU" sz="4400" b="1" dirty="0">
                <a:solidFill>
                  <a:srgbClr val="02243A"/>
                </a:solidFill>
                <a:latin typeface="Arial" charset="0"/>
                <a:ea typeface="Arial" charset="0"/>
                <a:cs typeface="Arial" charset="0"/>
              </a:rPr>
              <a:t>счастливой душой </a:t>
            </a:r>
          </a:p>
          <a:p>
            <a:pPr algn="l">
              <a:lnSpc>
                <a:spcPct val="85000"/>
              </a:lnSpc>
            </a:pPr>
            <a:r>
              <a:rPr lang="ru-RU" sz="4400" b="1" dirty="0" smtClean="0">
                <a:solidFill>
                  <a:srgbClr val="02243A"/>
                </a:solidFill>
                <a:latin typeface="Arial" charset="0"/>
                <a:ea typeface="Arial" charset="0"/>
                <a:cs typeface="Arial" charset="0"/>
              </a:rPr>
              <a:t>          Песнь </a:t>
            </a:r>
            <a:r>
              <a:rPr lang="ru-RU" sz="4400" b="1" dirty="0">
                <a:solidFill>
                  <a:srgbClr val="02243A"/>
                </a:solidFill>
                <a:latin typeface="Arial" charset="0"/>
                <a:ea typeface="Arial" charset="0"/>
                <a:cs typeface="Arial" charset="0"/>
              </a:rPr>
              <a:t>воспою</a:t>
            </a:r>
          </a:p>
          <a:p>
            <a:pPr algn="l">
              <a:lnSpc>
                <a:spcPct val="85000"/>
              </a:lnSpc>
            </a:pPr>
            <a:r>
              <a:rPr lang="ru-RU" sz="4400" b="1" dirty="0" smtClean="0">
                <a:solidFill>
                  <a:srgbClr val="02243A"/>
                </a:solidFill>
                <a:latin typeface="Arial" charset="0"/>
                <a:ea typeface="Arial" charset="0"/>
                <a:cs typeface="Arial" charset="0"/>
              </a:rPr>
              <a:t>          Богу </a:t>
            </a:r>
            <a:r>
              <a:rPr lang="ru-RU" sz="4400" b="1" dirty="0">
                <a:solidFill>
                  <a:srgbClr val="02243A"/>
                </a:solidFill>
                <a:latin typeface="Arial" charset="0"/>
                <a:ea typeface="Arial" charset="0"/>
                <a:cs typeface="Arial" charset="0"/>
              </a:rPr>
              <a:t>Христу моему.</a:t>
            </a:r>
          </a:p>
        </p:txBody>
      </p:sp>
    </p:spTree>
    <p:extLst>
      <p:ext uri="{BB962C8B-B14F-4D97-AF65-F5344CB8AC3E}">
        <p14:creationId xmlns:p14="http://schemas.microsoft.com/office/powerpoint/2010/main" val="724267543"/>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144000"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319409" y="242288"/>
            <a:ext cx="8999506" cy="3559964"/>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85000"/>
              </a:lnSpc>
            </a:pPr>
            <a:r>
              <a:rPr lang="ru-RU" sz="4200" b="1" dirty="0">
                <a:solidFill>
                  <a:srgbClr val="02243A"/>
                </a:solidFill>
                <a:latin typeface="Arial" charset="0"/>
                <a:ea typeface="Arial" charset="0"/>
                <a:cs typeface="Arial" charset="0"/>
              </a:rPr>
              <a:t>Христос – Он </a:t>
            </a:r>
            <a:r>
              <a:rPr lang="ru-RU" sz="4200" b="1" dirty="0" smtClean="0">
                <a:solidFill>
                  <a:srgbClr val="02243A"/>
                </a:solidFill>
                <a:latin typeface="Arial" charset="0"/>
                <a:ea typeface="Arial" charset="0"/>
                <a:cs typeface="Arial" charset="0"/>
              </a:rPr>
              <a:t>Спаситель и твой,</a:t>
            </a:r>
          </a:p>
          <a:p>
            <a:pPr algn="l">
              <a:lnSpc>
                <a:spcPct val="85000"/>
              </a:lnSpc>
            </a:pPr>
            <a:r>
              <a:rPr lang="ru-RU" sz="4200" b="1" dirty="0" smtClean="0">
                <a:solidFill>
                  <a:srgbClr val="02243A"/>
                </a:solidFill>
                <a:latin typeface="Arial" charset="0"/>
                <a:ea typeface="Arial" charset="0"/>
                <a:cs typeface="Arial" charset="0"/>
              </a:rPr>
              <a:t>И </a:t>
            </a:r>
            <a:r>
              <a:rPr lang="ru-RU" sz="4200" b="1" dirty="0">
                <a:solidFill>
                  <a:srgbClr val="02243A"/>
                </a:solidFill>
                <a:latin typeface="Arial" charset="0"/>
                <a:ea typeface="Arial" charset="0"/>
                <a:cs typeface="Arial" charset="0"/>
              </a:rPr>
              <a:t>Ему всей душой</a:t>
            </a:r>
          </a:p>
          <a:p>
            <a:pPr algn="l">
              <a:lnSpc>
                <a:spcPct val="85000"/>
              </a:lnSpc>
            </a:pPr>
            <a:r>
              <a:rPr lang="ru-RU" sz="4200" b="1" dirty="0">
                <a:solidFill>
                  <a:srgbClr val="02243A"/>
                </a:solidFill>
                <a:latin typeface="Arial" charset="0"/>
                <a:ea typeface="Arial" charset="0"/>
                <a:cs typeface="Arial" charset="0"/>
              </a:rPr>
              <a:t>Ты помолись, обратись</a:t>
            </a:r>
            <a:r>
              <a:rPr lang="ru-RU" sz="4200" b="1" dirty="0" smtClean="0">
                <a:solidFill>
                  <a:srgbClr val="02243A"/>
                </a:solidFill>
                <a:latin typeface="Arial" charset="0"/>
                <a:ea typeface="Arial" charset="0"/>
                <a:cs typeface="Arial" charset="0"/>
              </a:rPr>
              <a:t>,</a:t>
            </a:r>
          </a:p>
          <a:p>
            <a:pPr algn="l">
              <a:lnSpc>
                <a:spcPct val="85000"/>
              </a:lnSpc>
              <a:spcBef>
                <a:spcPts val="1200"/>
              </a:spcBef>
            </a:pPr>
            <a:r>
              <a:rPr lang="ru-RU" sz="4200" b="1" dirty="0">
                <a:solidFill>
                  <a:srgbClr val="02243A"/>
                </a:solidFill>
                <a:latin typeface="Arial" charset="0"/>
                <a:ea typeface="Arial" charset="0"/>
                <a:cs typeface="Arial" charset="0"/>
              </a:rPr>
              <a:t>	</a:t>
            </a:r>
            <a:r>
              <a:rPr lang="ru-RU" sz="4200" b="1" dirty="0" smtClean="0">
                <a:solidFill>
                  <a:srgbClr val="02243A"/>
                </a:solidFill>
                <a:latin typeface="Arial" charset="0"/>
                <a:ea typeface="Arial" charset="0"/>
                <a:cs typeface="Arial" charset="0"/>
              </a:rPr>
              <a:t>	</a:t>
            </a:r>
            <a:r>
              <a:rPr lang="ru-RU" sz="4200" b="1" dirty="0" smtClean="0">
                <a:solidFill>
                  <a:srgbClr val="02243A"/>
                </a:solidFill>
                <a:latin typeface="Arial" charset="0"/>
                <a:ea typeface="Arial" charset="0"/>
                <a:cs typeface="Arial" charset="0"/>
              </a:rPr>
              <a:t>На </a:t>
            </a:r>
            <a:r>
              <a:rPr lang="ru-RU" sz="4200" b="1" dirty="0">
                <a:solidFill>
                  <a:srgbClr val="02243A"/>
                </a:solidFill>
                <a:latin typeface="Arial" charset="0"/>
                <a:ea typeface="Arial" charset="0"/>
                <a:cs typeface="Arial" charset="0"/>
              </a:rPr>
              <a:t>Христа лишь взирай</a:t>
            </a:r>
            <a:r>
              <a:rPr lang="ru-RU" sz="4200" b="1" dirty="0" smtClean="0">
                <a:solidFill>
                  <a:srgbClr val="02243A"/>
                </a:solidFill>
                <a:latin typeface="Arial" charset="0"/>
                <a:ea typeface="Arial" charset="0"/>
                <a:cs typeface="Arial" charset="0"/>
              </a:rPr>
              <a:t>,</a:t>
            </a:r>
          </a:p>
          <a:p>
            <a:pPr algn="l">
              <a:lnSpc>
                <a:spcPct val="85000"/>
              </a:lnSpc>
            </a:pPr>
            <a:r>
              <a:rPr lang="ru-RU" sz="4200" b="1" dirty="0">
                <a:solidFill>
                  <a:srgbClr val="02243A"/>
                </a:solidFill>
                <a:latin typeface="Arial" charset="0"/>
                <a:ea typeface="Arial" charset="0"/>
                <a:cs typeface="Arial" charset="0"/>
              </a:rPr>
              <a:t>	</a:t>
            </a:r>
            <a:r>
              <a:rPr lang="ru-RU" sz="4200" b="1" dirty="0" smtClean="0">
                <a:solidFill>
                  <a:srgbClr val="02243A"/>
                </a:solidFill>
                <a:latin typeface="Arial" charset="0"/>
                <a:ea typeface="Arial" charset="0"/>
                <a:cs typeface="Arial" charset="0"/>
              </a:rPr>
              <a:t>	</a:t>
            </a:r>
            <a:r>
              <a:rPr lang="ru-RU" sz="4200" b="1" dirty="0" smtClean="0">
                <a:solidFill>
                  <a:srgbClr val="02243A"/>
                </a:solidFill>
                <a:latin typeface="Arial" charset="0"/>
                <a:ea typeface="Arial" charset="0"/>
                <a:cs typeface="Arial" charset="0"/>
              </a:rPr>
              <a:t>Ему </a:t>
            </a:r>
            <a:r>
              <a:rPr lang="ru-RU" sz="4200" b="1" dirty="0">
                <a:solidFill>
                  <a:srgbClr val="02243A"/>
                </a:solidFill>
                <a:latin typeface="Arial" charset="0"/>
                <a:ea typeface="Arial" charset="0"/>
                <a:cs typeface="Arial" charset="0"/>
              </a:rPr>
              <a:t>сердце </a:t>
            </a:r>
            <a:r>
              <a:rPr lang="ru-RU" sz="4200" b="1" dirty="0" smtClean="0">
                <a:solidFill>
                  <a:srgbClr val="02243A"/>
                </a:solidFill>
                <a:latin typeface="Arial" charset="0"/>
                <a:ea typeface="Arial" charset="0"/>
                <a:cs typeface="Arial" charset="0"/>
              </a:rPr>
              <a:t>отдай</a:t>
            </a:r>
            <a:r>
              <a:rPr lang="ru-RU" sz="4200" b="1" dirty="0" smtClean="0">
                <a:solidFill>
                  <a:srgbClr val="02243A"/>
                </a:solidFill>
                <a:latin typeface="Arial" charset="0"/>
                <a:ea typeface="Arial" charset="0"/>
                <a:cs typeface="Arial" charset="0"/>
              </a:rPr>
              <a:t>,</a:t>
            </a:r>
          </a:p>
          <a:p>
            <a:pPr algn="l">
              <a:lnSpc>
                <a:spcPct val="85000"/>
              </a:lnSpc>
            </a:pPr>
            <a:r>
              <a:rPr lang="ru-RU" sz="4200" b="1" dirty="0">
                <a:solidFill>
                  <a:srgbClr val="02243A"/>
                </a:solidFill>
                <a:latin typeface="Arial" charset="0"/>
                <a:ea typeface="Arial" charset="0"/>
                <a:cs typeface="Arial" charset="0"/>
              </a:rPr>
              <a:t>	</a:t>
            </a:r>
            <a:r>
              <a:rPr lang="ru-RU" sz="4200" b="1" dirty="0" smtClean="0">
                <a:solidFill>
                  <a:srgbClr val="02243A"/>
                </a:solidFill>
                <a:latin typeface="Arial" charset="0"/>
                <a:ea typeface="Arial" charset="0"/>
                <a:cs typeface="Arial" charset="0"/>
              </a:rPr>
              <a:t>	</a:t>
            </a:r>
            <a:r>
              <a:rPr lang="ru-RU" sz="4200" b="1" dirty="0" smtClean="0">
                <a:solidFill>
                  <a:srgbClr val="02243A"/>
                </a:solidFill>
                <a:latin typeface="Arial" charset="0"/>
                <a:ea typeface="Arial" charset="0"/>
                <a:cs typeface="Arial" charset="0"/>
              </a:rPr>
              <a:t>И </a:t>
            </a:r>
            <a:r>
              <a:rPr lang="ru-RU" sz="4200" b="1" dirty="0">
                <a:solidFill>
                  <a:srgbClr val="02243A"/>
                </a:solidFill>
                <a:latin typeface="Arial" charset="0"/>
                <a:ea typeface="Arial" charset="0"/>
                <a:cs typeface="Arial" charset="0"/>
              </a:rPr>
              <a:t>небеса </a:t>
            </a:r>
            <a:r>
              <a:rPr lang="ru-RU" sz="4200" b="1" dirty="0" smtClean="0">
                <a:solidFill>
                  <a:srgbClr val="02243A"/>
                </a:solidFill>
                <a:latin typeface="Arial" charset="0"/>
                <a:ea typeface="Arial" charset="0"/>
                <a:cs typeface="Arial" charset="0"/>
              </a:rPr>
              <a:t>ты обретёшь</a:t>
            </a:r>
            <a:br>
              <a:rPr lang="ru-RU" sz="4200" b="1" dirty="0" smtClean="0">
                <a:solidFill>
                  <a:srgbClr val="02243A"/>
                </a:solidFill>
                <a:latin typeface="Arial" charset="0"/>
                <a:ea typeface="Arial" charset="0"/>
                <a:cs typeface="Arial" charset="0"/>
              </a:rPr>
            </a:br>
            <a:r>
              <a:rPr lang="ru-RU" sz="4200" b="1" dirty="0" smtClean="0">
                <a:solidFill>
                  <a:srgbClr val="02243A"/>
                </a:solidFill>
                <a:latin typeface="Arial" charset="0"/>
                <a:ea typeface="Arial" charset="0"/>
                <a:cs typeface="Arial" charset="0"/>
              </a:rPr>
              <a:t>		Навсегда</a:t>
            </a:r>
            <a:r>
              <a:rPr lang="ru-RU" sz="4200" b="1" dirty="0">
                <a:solidFill>
                  <a:srgbClr val="02243A"/>
                </a:solidFill>
                <a:latin typeface="Arial" charset="0"/>
                <a:ea typeface="Arial" charset="0"/>
                <a:cs typeface="Arial" charset="0"/>
              </a:rPr>
              <a:t>!</a:t>
            </a:r>
          </a:p>
        </p:txBody>
      </p:sp>
    </p:spTree>
    <p:extLst>
      <p:ext uri="{BB962C8B-B14F-4D97-AF65-F5344CB8AC3E}">
        <p14:creationId xmlns:p14="http://schemas.microsoft.com/office/powerpoint/2010/main" val="2056251149"/>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1155</TotalTime>
  <Words>96</Words>
  <Application>Microsoft Macintosh PowerPoint</Application>
  <PresentationFormat>On-screen Show (16:9)</PresentationFormat>
  <Paragraphs>20</Paragraphs>
  <Slides>4</Slides>
  <Notes>4</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White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97</cp:revision>
  <dcterms:modified xsi:type="dcterms:W3CDTF">2021-03-07T11:49:20Z</dcterms:modified>
</cp:coreProperties>
</file>