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5" r:id="rId2"/>
    <p:sldId id="269" r:id="rId3"/>
    <p:sldId id="277" r:id="rId4"/>
    <p:sldId id="278" r:id="rId5"/>
    <p:sldId id="279"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94" autoAdjust="0"/>
    <p:restoredTop sz="92708" autoAdjust="0"/>
  </p:normalViewPr>
  <p:slideViewPr>
    <p:cSldViewPr snapToGrid="0" snapToObjects="1">
      <p:cViewPr varScale="1">
        <p:scale>
          <a:sx n="179" d="100"/>
          <a:sy n="179" d="100"/>
        </p:scale>
        <p:origin x="-120" y="-608"/>
      </p:cViewPr>
      <p:guideLst>
        <p:guide orient="horz" pos="762"/>
        <p:guide pos="21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27284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6213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59722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6158"/>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735625" y="553323"/>
            <a:ext cx="6391063" cy="209405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5400" dirty="0">
                <a:solidFill>
                  <a:srgbClr val="02243A"/>
                </a:solidFill>
                <a:latin typeface="Arial" charset="0"/>
                <a:ea typeface="Arial" charset="0"/>
                <a:cs typeface="Arial" charset="0"/>
              </a:rPr>
              <a:t>Боже, да будет воля Твоя</a:t>
            </a:r>
            <a:r>
              <a:rPr lang="ru-RU" sz="5400" dirty="0" smtClean="0"/>
              <a:t>                </a:t>
            </a:r>
            <a:endParaRPr lang="ru-RU" sz="5400" dirty="0"/>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06064" y="143423"/>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rgbClr val="02243A"/>
                </a:solidFill>
                <a:latin typeface="Arial" charset="0"/>
                <a:ea typeface="Arial" charset="0"/>
                <a:cs typeface="Arial" charset="0"/>
              </a:rPr>
              <a:t>Боже, да будет </a:t>
            </a:r>
            <a:r>
              <a:rPr lang="ru-RU" sz="4400" b="1" dirty="0" smtClean="0">
                <a:solidFill>
                  <a:srgbClr val="02243A"/>
                </a:solidFill>
                <a:latin typeface="Arial" charset="0"/>
                <a:ea typeface="Arial" charset="0"/>
                <a:cs typeface="Arial" charset="0"/>
              </a:rPr>
              <a:t>воля </a:t>
            </a:r>
            <a:r>
              <a:rPr lang="ru-RU" sz="4400" b="1" dirty="0">
                <a:solidFill>
                  <a:srgbClr val="02243A"/>
                </a:solidFill>
                <a:latin typeface="Arial" charset="0"/>
                <a:ea typeface="Arial" charset="0"/>
                <a:cs typeface="Arial" charset="0"/>
              </a:rPr>
              <a:t>Твоя,</a:t>
            </a:r>
          </a:p>
          <a:p>
            <a:pPr algn="l"/>
            <a:r>
              <a:rPr lang="ru-RU" sz="4400" b="1" dirty="0">
                <a:solidFill>
                  <a:srgbClr val="02243A"/>
                </a:solidFill>
                <a:latin typeface="Arial" charset="0"/>
                <a:ea typeface="Arial" charset="0"/>
                <a:cs typeface="Arial" charset="0"/>
              </a:rPr>
              <a:t>Чистым сосудом </a:t>
            </a:r>
            <a:endParaRPr lang="ru-RU" sz="4400" b="1" dirty="0" smtClean="0">
              <a:solidFill>
                <a:srgbClr val="02243A"/>
              </a:solidFill>
              <a:latin typeface="Arial" charset="0"/>
              <a:ea typeface="Arial" charset="0"/>
              <a:cs typeface="Arial" charset="0"/>
            </a:endParaRPr>
          </a:p>
          <a:p>
            <a:pPr algn="l"/>
            <a:r>
              <a:rPr lang="ru-RU" sz="4400" b="1" dirty="0" smtClean="0">
                <a:solidFill>
                  <a:srgbClr val="02243A"/>
                </a:solidFill>
                <a:latin typeface="Arial" charset="0"/>
                <a:ea typeface="Arial" charset="0"/>
                <a:cs typeface="Arial" charset="0"/>
              </a:rPr>
              <a:t>Сделай </a:t>
            </a:r>
            <a:r>
              <a:rPr lang="ru-RU" sz="4400" b="1" dirty="0">
                <a:solidFill>
                  <a:srgbClr val="02243A"/>
                </a:solidFill>
                <a:latin typeface="Arial" charset="0"/>
                <a:ea typeface="Arial" charset="0"/>
                <a:cs typeface="Arial" charset="0"/>
              </a:rPr>
              <a:t>меня, </a:t>
            </a:r>
          </a:p>
          <a:p>
            <a:pPr algn="l"/>
            <a:r>
              <a:rPr lang="ru-RU" sz="4400" b="1" dirty="0">
                <a:solidFill>
                  <a:srgbClr val="02243A"/>
                </a:solidFill>
                <a:latin typeface="Arial" charset="0"/>
                <a:ea typeface="Arial" charset="0"/>
                <a:cs typeface="Arial" charset="0"/>
              </a:rPr>
              <a:t>Чтоб чрез меня </a:t>
            </a:r>
          </a:p>
          <a:p>
            <a:pPr algn="l"/>
            <a:r>
              <a:rPr lang="ru-RU" sz="4400" b="1" dirty="0">
                <a:solidFill>
                  <a:srgbClr val="02243A"/>
                </a:solidFill>
                <a:latin typeface="Arial" charset="0"/>
                <a:ea typeface="Arial" charset="0"/>
                <a:cs typeface="Arial" charset="0"/>
              </a:rPr>
              <a:t>Твой жизни поток</a:t>
            </a:r>
          </a:p>
          <a:p>
            <a:pPr algn="l"/>
            <a:r>
              <a:rPr lang="ru-RU" sz="4400" b="1" dirty="0">
                <a:solidFill>
                  <a:srgbClr val="02243A"/>
                </a:solidFill>
                <a:latin typeface="Arial" charset="0"/>
                <a:ea typeface="Arial" charset="0"/>
                <a:cs typeface="Arial" charset="0"/>
              </a:rPr>
              <a:t>И на других </a:t>
            </a:r>
            <a:r>
              <a:rPr lang="ru-RU" sz="4400" b="1" dirty="0" smtClean="0">
                <a:solidFill>
                  <a:srgbClr val="02243A"/>
                </a:solidFill>
                <a:latin typeface="Arial" charset="0"/>
                <a:ea typeface="Arial" charset="0"/>
                <a:cs typeface="Arial" charset="0"/>
              </a:rPr>
              <a:t>излиться бы мог</a:t>
            </a:r>
            <a:r>
              <a:rPr lang="ru-RU" sz="44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06064" y="368608"/>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rgbClr val="02243A"/>
                </a:solidFill>
                <a:latin typeface="Arial" charset="0"/>
                <a:ea typeface="Arial" charset="0"/>
                <a:cs typeface="Arial" charset="0"/>
              </a:rPr>
              <a:t>Боже, да будет </a:t>
            </a:r>
            <a:r>
              <a:rPr lang="ru-RU" sz="4400" b="1" dirty="0" smtClean="0">
                <a:solidFill>
                  <a:srgbClr val="02243A"/>
                </a:solidFill>
                <a:latin typeface="Arial" charset="0"/>
                <a:ea typeface="Arial" charset="0"/>
                <a:cs typeface="Arial" charset="0"/>
              </a:rPr>
              <a:t>воля </a:t>
            </a:r>
            <a:r>
              <a:rPr lang="ru-RU" sz="4400" b="1" dirty="0">
                <a:solidFill>
                  <a:srgbClr val="02243A"/>
                </a:solidFill>
                <a:latin typeface="Arial" charset="0"/>
                <a:ea typeface="Arial" charset="0"/>
                <a:cs typeface="Arial" charset="0"/>
              </a:rPr>
              <a:t>Твоя,</a:t>
            </a:r>
          </a:p>
          <a:p>
            <a:pPr algn="l"/>
            <a:r>
              <a:rPr lang="ru-RU" sz="4400" b="1" dirty="0">
                <a:solidFill>
                  <a:srgbClr val="02243A"/>
                </a:solidFill>
                <a:latin typeface="Arial" charset="0"/>
                <a:ea typeface="Arial" charset="0"/>
                <a:cs typeface="Arial" charset="0"/>
              </a:rPr>
              <a:t>Ты испытай, </a:t>
            </a:r>
            <a:r>
              <a:rPr lang="ru-RU" sz="4400" b="1" dirty="0" smtClean="0">
                <a:solidFill>
                  <a:srgbClr val="02243A"/>
                </a:solidFill>
                <a:latin typeface="Arial" charset="0"/>
                <a:ea typeface="Arial" charset="0"/>
                <a:cs typeface="Arial" charset="0"/>
              </a:rPr>
              <a:t>исследуй </a:t>
            </a:r>
            <a:r>
              <a:rPr lang="ru-RU" sz="4400" b="1" dirty="0">
                <a:solidFill>
                  <a:srgbClr val="02243A"/>
                </a:solidFill>
                <a:latin typeface="Arial" charset="0"/>
                <a:ea typeface="Arial" charset="0"/>
                <a:cs typeface="Arial" charset="0"/>
              </a:rPr>
              <a:t>меня,</a:t>
            </a:r>
          </a:p>
          <a:p>
            <a:pPr algn="l"/>
            <a:r>
              <a:rPr lang="ru-RU" sz="4400" b="1" dirty="0">
                <a:solidFill>
                  <a:srgbClr val="02243A"/>
                </a:solidFill>
                <a:latin typeface="Arial" charset="0"/>
                <a:ea typeface="Arial" charset="0"/>
                <a:cs typeface="Arial" charset="0"/>
              </a:rPr>
              <a:t>Грех и пороки </a:t>
            </a:r>
            <a:r>
              <a:rPr lang="ru-RU" sz="4400" b="1" dirty="0" smtClean="0">
                <a:solidFill>
                  <a:srgbClr val="02243A"/>
                </a:solidFill>
                <a:latin typeface="Arial" charset="0"/>
                <a:ea typeface="Arial" charset="0"/>
                <a:cs typeface="Arial" charset="0"/>
              </a:rPr>
              <a:t>сердца </a:t>
            </a:r>
            <a:r>
              <a:rPr lang="ru-RU" sz="4400" b="1" dirty="0">
                <a:solidFill>
                  <a:srgbClr val="02243A"/>
                </a:solidFill>
                <a:latin typeface="Arial" charset="0"/>
                <a:ea typeface="Arial" charset="0"/>
                <a:cs typeface="Arial" charset="0"/>
              </a:rPr>
              <a:t>омой</a:t>
            </a:r>
          </a:p>
          <a:p>
            <a:pPr algn="l"/>
            <a:r>
              <a:rPr lang="ru-RU" sz="4400" b="1" dirty="0">
                <a:solidFill>
                  <a:srgbClr val="02243A"/>
                </a:solidFill>
                <a:latin typeface="Arial" charset="0"/>
                <a:ea typeface="Arial" charset="0"/>
                <a:cs typeface="Arial" charset="0"/>
              </a:rPr>
              <a:t>Кровью Иисуса </a:t>
            </a:r>
            <a:endParaRPr lang="ru-RU" sz="4400" b="1" dirty="0" smtClean="0">
              <a:solidFill>
                <a:srgbClr val="02243A"/>
              </a:solidFill>
              <a:latin typeface="Arial" charset="0"/>
              <a:ea typeface="Arial" charset="0"/>
              <a:cs typeface="Arial" charset="0"/>
            </a:endParaRPr>
          </a:p>
          <a:p>
            <a:pPr algn="l"/>
            <a:r>
              <a:rPr lang="ru-RU" sz="4400" b="1" dirty="0" smtClean="0">
                <a:solidFill>
                  <a:srgbClr val="02243A"/>
                </a:solidFill>
                <a:latin typeface="Arial" charset="0"/>
                <a:ea typeface="Arial" charset="0"/>
                <a:cs typeface="Arial" charset="0"/>
              </a:rPr>
              <a:t>Чистой</a:t>
            </a:r>
            <a:r>
              <a:rPr lang="ru-RU" sz="4400" b="1" dirty="0">
                <a:solidFill>
                  <a:srgbClr val="02243A"/>
                </a:solidFill>
                <a:latin typeface="Arial" charset="0"/>
                <a:ea typeface="Arial" charset="0"/>
                <a:cs typeface="Arial" charset="0"/>
              </a:rPr>
              <a:t>, святой.</a:t>
            </a:r>
          </a:p>
          <a:p>
            <a:pPr algn="l"/>
            <a:endParaRPr lang="ru-RU" sz="44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72426754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15823" y="120598"/>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rgbClr val="02243A"/>
                </a:solidFill>
                <a:latin typeface="Arial" charset="0"/>
                <a:ea typeface="Arial" charset="0"/>
                <a:cs typeface="Arial" charset="0"/>
              </a:rPr>
              <a:t>Боже, да будет </a:t>
            </a:r>
            <a:r>
              <a:rPr lang="ru-RU" sz="4400" b="1" dirty="0" smtClean="0">
                <a:solidFill>
                  <a:srgbClr val="02243A"/>
                </a:solidFill>
                <a:latin typeface="Arial" charset="0"/>
                <a:ea typeface="Arial" charset="0"/>
                <a:cs typeface="Arial" charset="0"/>
              </a:rPr>
              <a:t>воля </a:t>
            </a:r>
            <a:r>
              <a:rPr lang="ru-RU" sz="4400" b="1" dirty="0">
                <a:solidFill>
                  <a:srgbClr val="02243A"/>
                </a:solidFill>
                <a:latin typeface="Arial" charset="0"/>
                <a:ea typeface="Arial" charset="0"/>
                <a:cs typeface="Arial" charset="0"/>
              </a:rPr>
              <a:t>Твоя,</a:t>
            </a:r>
          </a:p>
          <a:p>
            <a:pPr algn="l"/>
            <a:r>
              <a:rPr lang="ru-RU" sz="4400" b="1" dirty="0">
                <a:solidFill>
                  <a:srgbClr val="02243A"/>
                </a:solidFill>
                <a:latin typeface="Arial" charset="0"/>
                <a:ea typeface="Arial" charset="0"/>
                <a:cs typeface="Arial" charset="0"/>
              </a:rPr>
              <a:t>Да знают люди </a:t>
            </a:r>
            <a:r>
              <a:rPr lang="ru-RU" sz="4400" b="1" dirty="0" smtClean="0">
                <a:solidFill>
                  <a:srgbClr val="02243A"/>
                </a:solidFill>
                <a:latin typeface="Arial" charset="0"/>
                <a:ea typeface="Arial" charset="0"/>
                <a:cs typeface="Arial" charset="0"/>
              </a:rPr>
              <a:t>суть </a:t>
            </a:r>
            <a:r>
              <a:rPr lang="ru-RU" sz="4400" b="1" dirty="0">
                <a:solidFill>
                  <a:srgbClr val="02243A"/>
                </a:solidFill>
                <a:latin typeface="Arial" charset="0"/>
                <a:ea typeface="Arial" charset="0"/>
                <a:cs typeface="Arial" charset="0"/>
              </a:rPr>
              <a:t>бытия.</a:t>
            </a:r>
          </a:p>
          <a:p>
            <a:pPr algn="l"/>
            <a:r>
              <a:rPr lang="ru-RU" sz="4400" b="1" dirty="0">
                <a:solidFill>
                  <a:srgbClr val="02243A"/>
                </a:solidFill>
                <a:latin typeface="Arial" charset="0"/>
                <a:ea typeface="Arial" charset="0"/>
                <a:cs typeface="Arial" charset="0"/>
              </a:rPr>
              <a:t>Сердце так жаждет </a:t>
            </a:r>
            <a:endParaRPr lang="ru-RU" sz="4400" b="1" dirty="0" smtClean="0">
              <a:solidFill>
                <a:srgbClr val="02243A"/>
              </a:solidFill>
              <a:latin typeface="Arial" charset="0"/>
              <a:ea typeface="Arial" charset="0"/>
              <a:cs typeface="Arial" charset="0"/>
            </a:endParaRPr>
          </a:p>
          <a:p>
            <a:pPr algn="l"/>
            <a:r>
              <a:rPr lang="ru-RU" sz="4400" b="1" dirty="0" smtClean="0">
                <a:solidFill>
                  <a:srgbClr val="02243A"/>
                </a:solidFill>
                <a:latin typeface="Arial" charset="0"/>
                <a:ea typeface="Arial" charset="0"/>
                <a:cs typeface="Arial" charset="0"/>
              </a:rPr>
              <a:t>Духа вдвойне,</a:t>
            </a:r>
          </a:p>
          <a:p>
            <a:pPr algn="l"/>
            <a:r>
              <a:rPr lang="ru-RU" sz="4400" b="1" dirty="0" smtClean="0">
                <a:solidFill>
                  <a:srgbClr val="02243A"/>
                </a:solidFill>
                <a:latin typeface="Arial" charset="0"/>
                <a:ea typeface="Arial" charset="0"/>
                <a:cs typeface="Arial" charset="0"/>
              </a:rPr>
              <a:t>Чтоб </a:t>
            </a:r>
            <a:r>
              <a:rPr lang="ru-RU" sz="4400" b="1" dirty="0">
                <a:solidFill>
                  <a:srgbClr val="02243A"/>
                </a:solidFill>
                <a:latin typeface="Arial" charset="0"/>
                <a:ea typeface="Arial" charset="0"/>
                <a:cs typeface="Arial" charset="0"/>
              </a:rPr>
              <a:t>видел каждый </a:t>
            </a:r>
            <a:endParaRPr lang="ru-RU" sz="4400" b="1" dirty="0" smtClean="0">
              <a:solidFill>
                <a:srgbClr val="02243A"/>
              </a:solidFill>
              <a:latin typeface="Arial" charset="0"/>
              <a:ea typeface="Arial" charset="0"/>
              <a:cs typeface="Arial" charset="0"/>
            </a:endParaRPr>
          </a:p>
          <a:p>
            <a:pPr algn="l"/>
            <a:r>
              <a:rPr lang="ru-RU" sz="4400" b="1" dirty="0" smtClean="0">
                <a:solidFill>
                  <a:srgbClr val="02243A"/>
                </a:solidFill>
                <a:latin typeface="Arial" charset="0"/>
                <a:ea typeface="Arial" charset="0"/>
                <a:cs typeface="Arial" charset="0"/>
              </a:rPr>
              <a:t>Бога во мне.</a:t>
            </a:r>
            <a:endParaRPr lang="ru-RU" sz="44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05625114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76714" y="191538"/>
            <a:ext cx="879101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300" b="1" dirty="0">
                <a:solidFill>
                  <a:srgbClr val="02243A"/>
                </a:solidFill>
                <a:latin typeface="Arial" charset="0"/>
                <a:ea typeface="Arial" charset="0"/>
                <a:cs typeface="Arial" charset="0"/>
              </a:rPr>
              <a:t>Если придётся </a:t>
            </a:r>
            <a:r>
              <a:rPr lang="ru-RU" sz="4300" b="1" dirty="0" smtClean="0">
                <a:solidFill>
                  <a:srgbClr val="02243A"/>
                </a:solidFill>
                <a:latin typeface="Arial" charset="0"/>
                <a:ea typeface="Arial" charset="0"/>
                <a:cs typeface="Arial" charset="0"/>
              </a:rPr>
              <a:t>мне пострадать,</a:t>
            </a:r>
          </a:p>
          <a:p>
            <a:pPr algn="l"/>
            <a:r>
              <a:rPr lang="ru-RU" sz="4300" b="1" dirty="0" smtClean="0">
                <a:solidFill>
                  <a:srgbClr val="02243A"/>
                </a:solidFill>
                <a:latin typeface="Arial" charset="0"/>
                <a:ea typeface="Arial" charset="0"/>
                <a:cs typeface="Arial" charset="0"/>
              </a:rPr>
              <a:t>Боже</a:t>
            </a:r>
            <a:r>
              <a:rPr lang="ru-RU" sz="4300" b="1" dirty="0">
                <a:solidFill>
                  <a:srgbClr val="02243A"/>
                </a:solidFill>
                <a:latin typeface="Arial" charset="0"/>
                <a:ea typeface="Arial" charset="0"/>
                <a:cs typeface="Arial" charset="0"/>
              </a:rPr>
              <a:t>, даруй </a:t>
            </a:r>
            <a:r>
              <a:rPr lang="ru-RU" sz="4300" b="1" dirty="0" smtClean="0">
                <a:solidFill>
                  <a:srgbClr val="02243A"/>
                </a:solidFill>
                <a:latin typeface="Arial" charset="0"/>
                <a:ea typeface="Arial" charset="0"/>
                <a:cs typeface="Arial" charset="0"/>
              </a:rPr>
              <a:t>тогда </a:t>
            </a:r>
            <a:r>
              <a:rPr lang="ru-RU" sz="4300" b="1" dirty="0">
                <a:solidFill>
                  <a:srgbClr val="02243A"/>
                </a:solidFill>
                <a:latin typeface="Arial" charset="0"/>
                <a:ea typeface="Arial" charset="0"/>
                <a:cs typeface="Arial" charset="0"/>
              </a:rPr>
              <a:t>не роптать.</a:t>
            </a:r>
          </a:p>
          <a:p>
            <a:pPr algn="l"/>
            <a:r>
              <a:rPr lang="ru-RU" sz="4300" b="1" dirty="0" smtClean="0">
                <a:solidFill>
                  <a:srgbClr val="02243A"/>
                </a:solidFill>
                <a:latin typeface="Arial" charset="0"/>
                <a:ea typeface="Arial" charset="0"/>
                <a:cs typeface="Arial" charset="0"/>
              </a:rPr>
              <a:t>    		Твёрдость </a:t>
            </a:r>
            <a:r>
              <a:rPr lang="ru-RU" sz="4300" b="1" dirty="0">
                <a:solidFill>
                  <a:srgbClr val="02243A"/>
                </a:solidFill>
                <a:latin typeface="Arial" charset="0"/>
                <a:ea typeface="Arial" charset="0"/>
                <a:cs typeface="Arial" charset="0"/>
              </a:rPr>
              <a:t>и силу </a:t>
            </a:r>
            <a:endParaRPr lang="ru-RU" sz="4300" b="1" dirty="0" smtClean="0">
              <a:solidFill>
                <a:srgbClr val="02243A"/>
              </a:solidFill>
              <a:latin typeface="Arial" charset="0"/>
              <a:ea typeface="Arial" charset="0"/>
              <a:cs typeface="Arial" charset="0"/>
            </a:endParaRPr>
          </a:p>
          <a:p>
            <a:pPr algn="l"/>
            <a:r>
              <a:rPr lang="ru-RU" sz="4300" b="1" dirty="0" smtClean="0">
                <a:solidFill>
                  <a:srgbClr val="02243A"/>
                </a:solidFill>
                <a:latin typeface="Arial" charset="0"/>
                <a:ea typeface="Arial" charset="0"/>
                <a:cs typeface="Arial" charset="0"/>
              </a:rPr>
              <a:t>    		Ты мне пошли,</a:t>
            </a:r>
          </a:p>
          <a:p>
            <a:pPr algn="l"/>
            <a:r>
              <a:rPr lang="ru-RU" sz="4300" b="1" dirty="0" smtClean="0">
                <a:solidFill>
                  <a:srgbClr val="02243A"/>
                </a:solidFill>
                <a:latin typeface="Arial" charset="0"/>
                <a:ea typeface="Arial" charset="0"/>
                <a:cs typeface="Arial" charset="0"/>
              </a:rPr>
              <a:t>    		Спаси</a:t>
            </a:r>
            <a:r>
              <a:rPr lang="ru-RU" sz="4300" b="1" dirty="0">
                <a:solidFill>
                  <a:srgbClr val="02243A"/>
                </a:solidFill>
                <a:latin typeface="Arial" charset="0"/>
                <a:ea typeface="Arial" charset="0"/>
                <a:cs typeface="Arial" charset="0"/>
              </a:rPr>
              <a:t>, помилуй, </a:t>
            </a:r>
            <a:endParaRPr lang="ru-RU" sz="4300" b="1" dirty="0" smtClean="0">
              <a:solidFill>
                <a:srgbClr val="02243A"/>
              </a:solidFill>
              <a:latin typeface="Arial" charset="0"/>
              <a:ea typeface="Arial" charset="0"/>
              <a:cs typeface="Arial" charset="0"/>
            </a:endParaRPr>
          </a:p>
          <a:p>
            <a:pPr algn="l"/>
            <a:r>
              <a:rPr lang="ru-RU" sz="4300" b="1" dirty="0" smtClean="0">
                <a:solidFill>
                  <a:srgbClr val="02243A"/>
                </a:solidFill>
                <a:latin typeface="Arial" charset="0"/>
                <a:ea typeface="Arial" charset="0"/>
                <a:cs typeface="Arial" charset="0"/>
              </a:rPr>
              <a:t>    		Царь всей земли! </a:t>
            </a:r>
            <a:endParaRPr lang="ru-RU" sz="43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76829213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1223</TotalTime>
  <Words>94</Words>
  <Application>Microsoft Macintosh PowerPoint</Application>
  <PresentationFormat>On-screen Show (16:9)</PresentationFormat>
  <Paragraphs>24</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106</cp:revision>
  <dcterms:modified xsi:type="dcterms:W3CDTF">2021-03-07T11:38:42Z</dcterms:modified>
</cp:coreProperties>
</file>