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5" r:id="rId2"/>
    <p:sldId id="269" r:id="rId3"/>
    <p:sldId id="284" r:id="rId4"/>
    <p:sldId id="285" r:id="rId5"/>
    <p:sldId id="278" r:id="rId6"/>
    <p:sldId id="282" r:id="rId7"/>
    <p:sldId id="283"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66" autoAdjust="0"/>
    <p:restoredTop sz="92868" autoAdjust="0"/>
  </p:normalViewPr>
  <p:slideViewPr>
    <p:cSldViewPr snapToGrid="0" snapToObjects="1">
      <p:cViewPr>
        <p:scale>
          <a:sx n="99" d="100"/>
          <a:sy n="99" d="100"/>
        </p:scale>
        <p:origin x="-2944" y="-1936"/>
      </p:cViewPr>
      <p:guideLst>
        <p:guide orient="horz" pos="414"/>
        <p:guide pos="133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27284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272840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062137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272840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27284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0" y="0"/>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851086" y="468195"/>
            <a:ext cx="6096345" cy="209405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70000"/>
              </a:lnSpc>
              <a:buNone/>
            </a:pPr>
            <a:r>
              <a:rPr lang="ru-RU" sz="5400" dirty="0" smtClean="0">
                <a:solidFill>
                  <a:srgbClr val="02243A"/>
                </a:solidFill>
                <a:latin typeface="Arial" charset="0"/>
                <a:ea typeface="Arial" charset="0"/>
                <a:cs typeface="Arial" charset="0"/>
              </a:rPr>
              <a:t>Пустите </a:t>
            </a:r>
            <a:r>
              <a:rPr lang="ru-RU" sz="5400" dirty="0">
                <a:solidFill>
                  <a:srgbClr val="02243A"/>
                </a:solidFill>
                <a:latin typeface="Arial" charset="0"/>
                <a:ea typeface="Arial" charset="0"/>
                <a:cs typeface="Arial" charset="0"/>
              </a:rPr>
              <a:t>детей                приходить </a:t>
            </a:r>
          </a:p>
          <a:p>
            <a:pPr marL="0" indent="0" algn="r">
              <a:lnSpc>
                <a:spcPct val="70000"/>
              </a:lnSpc>
              <a:buNone/>
            </a:pPr>
            <a:r>
              <a:rPr lang="ru-RU" sz="5400" dirty="0">
                <a:solidFill>
                  <a:srgbClr val="02243A"/>
                </a:solidFill>
                <a:latin typeface="Arial" charset="0"/>
                <a:ea typeface="Arial" charset="0"/>
                <a:cs typeface="Arial" charset="0"/>
              </a:rPr>
              <a:t>ко Мне</a:t>
            </a:r>
          </a:p>
          <a:p>
            <a:pPr marL="0" indent="0" algn="r">
              <a:lnSpc>
                <a:spcPct val="70000"/>
              </a:lnSpc>
              <a:buNone/>
            </a:pPr>
            <a:r>
              <a:rPr lang="ru-RU" sz="5400" dirty="0"/>
              <a:t>                </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368133"/>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21525" y="181904"/>
            <a:ext cx="85791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5000" b="1" dirty="0">
                <a:solidFill>
                  <a:srgbClr val="02243A"/>
                </a:solidFill>
                <a:latin typeface="Arial" charset="0"/>
                <a:ea typeface="Arial" charset="0"/>
                <a:cs typeface="Arial" charset="0"/>
              </a:rPr>
              <a:t>Дети – наследие </a:t>
            </a:r>
            <a:r>
              <a:rPr lang="ru-RU" sz="5000" b="1" dirty="0" smtClean="0">
                <a:solidFill>
                  <a:srgbClr val="02243A"/>
                </a:solidFill>
                <a:latin typeface="Arial" charset="0"/>
                <a:ea typeface="Arial" charset="0"/>
                <a:cs typeface="Arial" charset="0"/>
              </a:rPr>
              <a:t>от </a:t>
            </a:r>
            <a:r>
              <a:rPr lang="ru-RU" sz="5000" b="1" dirty="0">
                <a:solidFill>
                  <a:srgbClr val="02243A"/>
                </a:solidFill>
                <a:latin typeface="Arial" charset="0"/>
                <a:ea typeface="Arial" charset="0"/>
                <a:cs typeface="Arial" charset="0"/>
              </a:rPr>
              <a:t>Бога,</a:t>
            </a:r>
          </a:p>
          <a:p>
            <a:pPr algn="l">
              <a:lnSpc>
                <a:spcPct val="90000"/>
              </a:lnSpc>
            </a:pPr>
            <a:r>
              <a:rPr lang="ru-RU" sz="5000" b="1" dirty="0">
                <a:solidFill>
                  <a:srgbClr val="02243A"/>
                </a:solidFill>
                <a:latin typeface="Arial" charset="0"/>
                <a:ea typeface="Arial" charset="0"/>
                <a:cs typeface="Arial" charset="0"/>
              </a:rPr>
              <a:t>Драгоценный </a:t>
            </a:r>
            <a:endParaRPr lang="ru-RU" sz="5000" b="1" dirty="0" smtClean="0">
              <a:solidFill>
                <a:srgbClr val="02243A"/>
              </a:solidFill>
              <a:latin typeface="Arial" charset="0"/>
              <a:ea typeface="Arial" charset="0"/>
              <a:cs typeface="Arial" charset="0"/>
            </a:endParaRPr>
          </a:p>
          <a:p>
            <a:pPr algn="l">
              <a:lnSpc>
                <a:spcPct val="90000"/>
              </a:lnSpc>
            </a:pPr>
            <a:r>
              <a:rPr lang="ru-RU" sz="5000" b="1" dirty="0" smtClean="0">
                <a:solidFill>
                  <a:srgbClr val="02243A"/>
                </a:solidFill>
                <a:latin typeface="Arial" charset="0"/>
                <a:ea typeface="Arial" charset="0"/>
                <a:cs typeface="Arial" charset="0"/>
              </a:rPr>
              <a:t>Подарок Христа.</a:t>
            </a:r>
          </a:p>
          <a:p>
            <a:pPr algn="l">
              <a:lnSpc>
                <a:spcPct val="90000"/>
              </a:lnSpc>
            </a:pPr>
            <a:r>
              <a:rPr lang="ru-RU" sz="5000" b="1" dirty="0" smtClean="0">
                <a:solidFill>
                  <a:srgbClr val="02243A"/>
                </a:solidFill>
                <a:latin typeface="Arial" charset="0"/>
                <a:ea typeface="Arial" charset="0"/>
                <a:cs typeface="Arial" charset="0"/>
              </a:rPr>
              <a:t>«</a:t>
            </a:r>
            <a:r>
              <a:rPr lang="ru-RU" sz="5000" b="1" dirty="0">
                <a:solidFill>
                  <a:srgbClr val="02243A"/>
                </a:solidFill>
                <a:latin typeface="Arial" charset="0"/>
                <a:ea typeface="Arial" charset="0"/>
                <a:cs typeface="Arial" charset="0"/>
              </a:rPr>
              <a:t>Мама» – </a:t>
            </a:r>
            <a:endParaRPr lang="ru-RU" sz="5000" b="1" dirty="0" smtClean="0">
              <a:solidFill>
                <a:srgbClr val="02243A"/>
              </a:solidFill>
              <a:latin typeface="Arial" charset="0"/>
              <a:ea typeface="Arial" charset="0"/>
              <a:cs typeface="Arial" charset="0"/>
            </a:endParaRPr>
          </a:p>
          <a:p>
            <a:pPr algn="l">
              <a:lnSpc>
                <a:spcPct val="90000"/>
              </a:lnSpc>
            </a:pPr>
            <a:r>
              <a:rPr lang="ru-RU" sz="5000" b="1" dirty="0">
                <a:solidFill>
                  <a:srgbClr val="02243A"/>
                </a:solidFill>
                <a:latin typeface="Arial" charset="0"/>
                <a:ea typeface="Arial" charset="0"/>
                <a:cs typeface="Arial" charset="0"/>
              </a:rPr>
              <a:t>И</a:t>
            </a:r>
            <a:r>
              <a:rPr lang="ru-RU" sz="5000" b="1" dirty="0" smtClean="0">
                <a:solidFill>
                  <a:srgbClr val="02243A"/>
                </a:solidFill>
                <a:latin typeface="Arial" charset="0"/>
                <a:ea typeface="Arial" charset="0"/>
                <a:cs typeface="Arial" charset="0"/>
              </a:rPr>
              <a:t>х </a:t>
            </a:r>
            <a:r>
              <a:rPr lang="ru-RU" sz="5000" b="1" dirty="0" smtClean="0">
                <a:solidFill>
                  <a:srgbClr val="02243A"/>
                </a:solidFill>
                <a:latin typeface="Arial" charset="0"/>
                <a:ea typeface="Arial" charset="0"/>
                <a:cs typeface="Arial" charset="0"/>
              </a:rPr>
              <a:t>первое </a:t>
            </a:r>
            <a:r>
              <a:rPr lang="ru-RU" sz="5000" b="1" dirty="0">
                <a:solidFill>
                  <a:srgbClr val="02243A"/>
                </a:solidFill>
                <a:latin typeface="Arial" charset="0"/>
                <a:ea typeface="Arial" charset="0"/>
                <a:cs typeface="Arial" charset="0"/>
              </a:rPr>
              <a:t>слово,</a:t>
            </a:r>
          </a:p>
          <a:p>
            <a:pPr algn="l">
              <a:lnSpc>
                <a:spcPct val="90000"/>
              </a:lnSpc>
            </a:pPr>
            <a:r>
              <a:rPr lang="ru-RU" sz="5000" b="1" dirty="0">
                <a:solidFill>
                  <a:srgbClr val="02243A"/>
                </a:solidFill>
                <a:latin typeface="Arial" charset="0"/>
                <a:ea typeface="Arial" charset="0"/>
                <a:cs typeface="Arial" charset="0"/>
              </a:rPr>
              <a:t>Открытые к миру глаза.</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Рисунок 8">
            <a:extLst>
              <a:ext uri="{FF2B5EF4-FFF2-40B4-BE49-F238E27FC236}">
                <a16:creationId xmlns="" xmlns:a16="http://schemas.microsoft.com/office/drawing/2014/main" id="{20EA348D-50C7-BD44-B367-D5D834321DC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0568" y="0"/>
            <a:ext cx="2843807" cy="5143500"/>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103986" y="496403"/>
            <a:ext cx="6881259" cy="374122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200" b="1" dirty="0">
                <a:solidFill>
                  <a:srgbClr val="02243A"/>
                </a:solidFill>
                <a:latin typeface="Arial" charset="0"/>
                <a:ea typeface="Arial" charset="0"/>
                <a:cs typeface="Arial" charset="0"/>
              </a:rPr>
              <a:t>«Пустите детей </a:t>
            </a:r>
            <a:endParaRPr lang="ru-RU" sz="5200" b="1" dirty="0" smtClean="0">
              <a:solidFill>
                <a:srgbClr val="02243A"/>
              </a:solidFill>
              <a:latin typeface="Arial" charset="0"/>
              <a:ea typeface="Arial" charset="0"/>
              <a:cs typeface="Arial" charset="0"/>
            </a:endParaRPr>
          </a:p>
          <a:p>
            <a:pPr algn="l"/>
            <a:r>
              <a:rPr lang="ru-RU" sz="5200" b="1" dirty="0" smtClean="0">
                <a:solidFill>
                  <a:srgbClr val="02243A"/>
                </a:solidFill>
                <a:latin typeface="Arial" charset="0"/>
                <a:ea typeface="Arial" charset="0"/>
                <a:cs typeface="Arial" charset="0"/>
              </a:rPr>
              <a:t>Приходить ко Мне:</a:t>
            </a:r>
          </a:p>
          <a:p>
            <a:pPr algn="l"/>
            <a:r>
              <a:rPr lang="ru-RU" sz="5200" b="1" dirty="0" smtClean="0">
                <a:solidFill>
                  <a:srgbClr val="02243A"/>
                </a:solidFill>
                <a:latin typeface="Arial" charset="0"/>
                <a:ea typeface="Arial" charset="0"/>
                <a:cs typeface="Arial" charset="0"/>
              </a:rPr>
              <a:t>Таковых </a:t>
            </a:r>
            <a:r>
              <a:rPr lang="ru-RU" sz="5200" b="1" dirty="0">
                <a:solidFill>
                  <a:srgbClr val="02243A"/>
                </a:solidFill>
                <a:latin typeface="Arial" charset="0"/>
                <a:ea typeface="Arial" charset="0"/>
                <a:cs typeface="Arial" charset="0"/>
              </a:rPr>
              <a:t>есть </a:t>
            </a:r>
            <a:endParaRPr lang="ru-RU" sz="5200" b="1" dirty="0" smtClean="0">
              <a:solidFill>
                <a:srgbClr val="02243A"/>
              </a:solidFill>
              <a:latin typeface="Arial" charset="0"/>
              <a:ea typeface="Arial" charset="0"/>
              <a:cs typeface="Arial" charset="0"/>
            </a:endParaRPr>
          </a:p>
          <a:p>
            <a:pPr algn="l"/>
            <a:r>
              <a:rPr lang="ru-RU" sz="5200" b="1" dirty="0" smtClean="0">
                <a:solidFill>
                  <a:srgbClr val="02243A"/>
                </a:solidFill>
                <a:latin typeface="Arial" charset="0"/>
                <a:ea typeface="Arial" charset="0"/>
                <a:cs typeface="Arial" charset="0"/>
              </a:rPr>
              <a:t>Царство </a:t>
            </a:r>
            <a:r>
              <a:rPr lang="ru-RU" sz="5200" b="1" dirty="0" smtClean="0">
                <a:solidFill>
                  <a:srgbClr val="02243A"/>
                </a:solidFill>
                <a:latin typeface="Arial" charset="0"/>
                <a:ea typeface="Arial" charset="0"/>
                <a:cs typeface="Arial" charset="0"/>
              </a:rPr>
              <a:t>Небесное</a:t>
            </a:r>
            <a:r>
              <a:rPr lang="ru-RU" sz="5200" b="1" dirty="0">
                <a:solidFill>
                  <a:srgbClr val="02243A"/>
                </a:solidFill>
                <a:latin typeface="Arial" charset="0"/>
                <a:ea typeface="Arial" charset="0"/>
                <a:cs typeface="Arial" charset="0"/>
              </a:rPr>
              <a:t>».</a:t>
            </a:r>
          </a:p>
          <a:p>
            <a:pPr algn="l">
              <a:lnSpc>
                <a:spcPct val="85000"/>
              </a:lnSpc>
            </a:pPr>
            <a:endParaRPr lang="ru-RU" sz="52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341767367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Рисунок 8">
            <a:extLst>
              <a:ext uri="{FF2B5EF4-FFF2-40B4-BE49-F238E27FC236}">
                <a16:creationId xmlns="" xmlns:a16="http://schemas.microsoft.com/office/drawing/2014/main" id="{20EA348D-50C7-BD44-B367-D5D834321DC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6161616" y="0"/>
            <a:ext cx="2982384" cy="5143500"/>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25994" y="269354"/>
            <a:ext cx="8536225" cy="3468021"/>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5200" b="1" dirty="0" smtClean="0">
                <a:solidFill>
                  <a:srgbClr val="02243A"/>
                </a:solidFill>
                <a:latin typeface="Arial" charset="0"/>
                <a:ea typeface="Arial" charset="0"/>
                <a:cs typeface="Arial" charset="0"/>
              </a:rPr>
              <a:t>Мы </a:t>
            </a:r>
            <a:r>
              <a:rPr lang="ru-RU" sz="5200" b="1" dirty="0">
                <a:solidFill>
                  <a:srgbClr val="02243A"/>
                </a:solidFill>
                <a:latin typeface="Arial" charset="0"/>
                <a:ea typeface="Arial" charset="0"/>
                <a:cs typeface="Arial" charset="0"/>
              </a:rPr>
              <a:t>вместе </a:t>
            </a:r>
            <a:endParaRPr lang="ru-RU" sz="5200" b="1" dirty="0" smtClean="0">
              <a:solidFill>
                <a:srgbClr val="02243A"/>
              </a:solidFill>
              <a:latin typeface="Arial" charset="0"/>
              <a:ea typeface="Arial" charset="0"/>
              <a:cs typeface="Arial" charset="0"/>
            </a:endParaRPr>
          </a:p>
          <a:p>
            <a:pPr algn="l">
              <a:lnSpc>
                <a:spcPct val="90000"/>
              </a:lnSpc>
            </a:pPr>
            <a:r>
              <a:rPr lang="ru-RU" sz="5200" b="1" dirty="0">
                <a:solidFill>
                  <a:srgbClr val="02243A"/>
                </a:solidFill>
                <a:latin typeface="Arial" charset="0"/>
                <a:ea typeface="Arial" charset="0"/>
                <a:cs typeface="Arial" charset="0"/>
              </a:rPr>
              <a:t>П</a:t>
            </a:r>
            <a:r>
              <a:rPr lang="ru-RU" sz="5200" b="1" dirty="0" smtClean="0">
                <a:solidFill>
                  <a:srgbClr val="02243A"/>
                </a:solidFill>
                <a:latin typeface="Arial" charset="0"/>
                <a:ea typeface="Arial" charset="0"/>
                <a:cs typeface="Arial" charset="0"/>
              </a:rPr>
              <a:t>ойдём </a:t>
            </a:r>
            <a:endParaRPr lang="ru-RU" sz="5200" b="1" dirty="0">
              <a:solidFill>
                <a:srgbClr val="02243A"/>
              </a:solidFill>
              <a:latin typeface="Arial" charset="0"/>
              <a:ea typeface="Arial" charset="0"/>
              <a:cs typeface="Arial" charset="0"/>
            </a:endParaRPr>
          </a:p>
          <a:p>
            <a:pPr algn="l">
              <a:lnSpc>
                <a:spcPct val="90000"/>
              </a:lnSpc>
            </a:pPr>
            <a:r>
              <a:rPr lang="ru-RU" sz="5200" b="1" dirty="0">
                <a:solidFill>
                  <a:srgbClr val="02243A"/>
                </a:solidFill>
                <a:latin typeface="Arial" charset="0"/>
                <a:ea typeface="Arial" charset="0"/>
                <a:cs typeface="Arial" charset="0"/>
              </a:rPr>
              <a:t>В небесный дом,</a:t>
            </a:r>
          </a:p>
          <a:p>
            <a:pPr algn="l">
              <a:lnSpc>
                <a:spcPct val="90000"/>
              </a:lnSpc>
            </a:pPr>
            <a:r>
              <a:rPr lang="ru-RU" sz="5200" b="1" dirty="0">
                <a:solidFill>
                  <a:srgbClr val="02243A"/>
                </a:solidFill>
                <a:latin typeface="Arial" charset="0"/>
                <a:ea typeface="Arial" charset="0"/>
                <a:cs typeface="Arial" charset="0"/>
              </a:rPr>
              <a:t>Ко Христу </a:t>
            </a:r>
            <a:endParaRPr lang="ru-RU" sz="5200" b="1" dirty="0">
              <a:solidFill>
                <a:srgbClr val="02243A"/>
              </a:solidFill>
              <a:latin typeface="Arial" charset="0"/>
              <a:ea typeface="Arial" charset="0"/>
              <a:cs typeface="Arial" charset="0"/>
            </a:endParaRPr>
          </a:p>
          <a:p>
            <a:pPr algn="l">
              <a:lnSpc>
                <a:spcPct val="90000"/>
              </a:lnSpc>
            </a:pPr>
            <a:r>
              <a:rPr lang="ru-RU" sz="5200" b="1" dirty="0" smtClean="0">
                <a:solidFill>
                  <a:srgbClr val="02243A"/>
                </a:solidFill>
                <a:latin typeface="Arial" charset="0"/>
                <a:ea typeface="Arial" charset="0"/>
                <a:cs typeface="Arial" charset="0"/>
              </a:rPr>
              <a:t>С</a:t>
            </a:r>
            <a:r>
              <a:rPr lang="ru-RU" sz="5200" b="1" dirty="0" smtClean="0">
                <a:solidFill>
                  <a:srgbClr val="02243A"/>
                </a:solidFill>
                <a:latin typeface="Arial" charset="0"/>
                <a:ea typeface="Arial" charset="0"/>
                <a:cs typeface="Arial" charset="0"/>
              </a:rPr>
              <a:t>воих </a:t>
            </a:r>
            <a:r>
              <a:rPr lang="ru-RU" sz="5200" b="1" dirty="0" smtClean="0">
                <a:solidFill>
                  <a:srgbClr val="02243A"/>
                </a:solidFill>
                <a:latin typeface="Arial" charset="0"/>
                <a:ea typeface="Arial" charset="0"/>
                <a:cs typeface="Arial" charset="0"/>
              </a:rPr>
              <a:t>детей </a:t>
            </a:r>
            <a:endParaRPr lang="ru-RU" sz="5200" b="1" dirty="0" smtClean="0">
              <a:solidFill>
                <a:srgbClr val="02243A"/>
              </a:solidFill>
              <a:latin typeface="Arial" charset="0"/>
              <a:ea typeface="Arial" charset="0"/>
              <a:cs typeface="Arial" charset="0"/>
            </a:endParaRPr>
          </a:p>
          <a:p>
            <a:pPr algn="l">
              <a:lnSpc>
                <a:spcPct val="90000"/>
              </a:lnSpc>
            </a:pPr>
            <a:r>
              <a:rPr lang="ru-RU" sz="5200" b="1" dirty="0">
                <a:solidFill>
                  <a:srgbClr val="02243A"/>
                </a:solidFill>
                <a:latin typeface="Arial" charset="0"/>
                <a:ea typeface="Arial" charset="0"/>
                <a:cs typeface="Arial" charset="0"/>
              </a:rPr>
              <a:t>П</a:t>
            </a:r>
            <a:r>
              <a:rPr lang="ru-RU" sz="5200" b="1" dirty="0" smtClean="0">
                <a:solidFill>
                  <a:srgbClr val="02243A"/>
                </a:solidFill>
                <a:latin typeface="Arial" charset="0"/>
                <a:ea typeface="Arial" charset="0"/>
                <a:cs typeface="Arial" charset="0"/>
              </a:rPr>
              <a:t>риведём</a:t>
            </a:r>
            <a:r>
              <a:rPr lang="ru-RU" sz="5200" b="1" dirty="0" smtClean="0">
                <a:solidFill>
                  <a:srgbClr val="02243A"/>
                </a:solidFill>
                <a:latin typeface="Arial" charset="0"/>
                <a:ea typeface="Arial" charset="0"/>
                <a:cs typeface="Arial" charset="0"/>
              </a:rPr>
              <a:t>.</a:t>
            </a:r>
          </a:p>
          <a:p>
            <a:pPr algn="l">
              <a:lnSpc>
                <a:spcPct val="90000"/>
              </a:lnSpc>
            </a:pPr>
            <a:endParaRPr lang="ru-RU" sz="52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784428747"/>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329652"/>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34354" y="156250"/>
            <a:ext cx="85791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5000" b="1" dirty="0">
                <a:solidFill>
                  <a:srgbClr val="02243A"/>
                </a:solidFill>
                <a:latin typeface="Arial" charset="0"/>
                <a:ea typeface="Arial" charset="0"/>
                <a:cs typeface="Arial" charset="0"/>
              </a:rPr>
              <a:t>Дети – </a:t>
            </a:r>
            <a:r>
              <a:rPr lang="ru-RU" sz="5000" b="1" dirty="0" smtClean="0">
                <a:solidFill>
                  <a:srgbClr val="02243A"/>
                </a:solidFill>
                <a:latin typeface="Arial" charset="0"/>
                <a:ea typeface="Arial" charset="0"/>
                <a:cs typeface="Arial" charset="0"/>
              </a:rPr>
              <a:t>наследие </a:t>
            </a:r>
            <a:r>
              <a:rPr lang="ru-RU" sz="5000" b="1" dirty="0">
                <a:solidFill>
                  <a:srgbClr val="02243A"/>
                </a:solidFill>
                <a:latin typeface="Arial" charset="0"/>
                <a:ea typeface="Arial" charset="0"/>
                <a:cs typeface="Arial" charset="0"/>
              </a:rPr>
              <a:t>от Бога,</a:t>
            </a:r>
          </a:p>
          <a:p>
            <a:pPr algn="l">
              <a:lnSpc>
                <a:spcPct val="90000"/>
              </a:lnSpc>
            </a:pPr>
            <a:r>
              <a:rPr lang="ru-RU" sz="5000" b="1" dirty="0">
                <a:solidFill>
                  <a:srgbClr val="02243A"/>
                </a:solidFill>
                <a:latin typeface="Arial" charset="0"/>
                <a:ea typeface="Arial" charset="0"/>
                <a:cs typeface="Arial" charset="0"/>
              </a:rPr>
              <a:t>Драгоценный </a:t>
            </a:r>
            <a:endParaRPr lang="ru-RU" sz="5000" b="1" dirty="0" smtClean="0">
              <a:solidFill>
                <a:srgbClr val="02243A"/>
              </a:solidFill>
              <a:latin typeface="Arial" charset="0"/>
              <a:ea typeface="Arial" charset="0"/>
              <a:cs typeface="Arial" charset="0"/>
            </a:endParaRPr>
          </a:p>
          <a:p>
            <a:pPr algn="l">
              <a:lnSpc>
                <a:spcPct val="90000"/>
              </a:lnSpc>
            </a:pPr>
            <a:r>
              <a:rPr lang="ru-RU" sz="5000" b="1" dirty="0" smtClean="0">
                <a:solidFill>
                  <a:srgbClr val="02243A"/>
                </a:solidFill>
                <a:latin typeface="Arial" charset="0"/>
                <a:ea typeface="Arial" charset="0"/>
                <a:cs typeface="Arial" charset="0"/>
              </a:rPr>
              <a:t>Подарок Христа.</a:t>
            </a:r>
          </a:p>
          <a:p>
            <a:pPr algn="l">
              <a:lnSpc>
                <a:spcPct val="90000"/>
              </a:lnSpc>
            </a:pPr>
            <a:r>
              <a:rPr lang="ru-RU" sz="5000" b="1" dirty="0" smtClean="0">
                <a:solidFill>
                  <a:srgbClr val="02243A"/>
                </a:solidFill>
                <a:latin typeface="Arial" charset="0"/>
                <a:ea typeface="Arial" charset="0"/>
                <a:cs typeface="Arial" charset="0"/>
              </a:rPr>
              <a:t>«</a:t>
            </a:r>
            <a:r>
              <a:rPr lang="ru-RU" sz="5000" b="1" dirty="0">
                <a:solidFill>
                  <a:srgbClr val="02243A"/>
                </a:solidFill>
                <a:latin typeface="Arial" charset="0"/>
                <a:ea typeface="Arial" charset="0"/>
                <a:cs typeface="Arial" charset="0"/>
              </a:rPr>
              <a:t>Мама» – </a:t>
            </a:r>
            <a:endParaRPr lang="ru-RU" sz="5000" b="1" dirty="0">
              <a:solidFill>
                <a:srgbClr val="02243A"/>
              </a:solidFill>
              <a:latin typeface="Arial" charset="0"/>
              <a:ea typeface="Arial" charset="0"/>
              <a:cs typeface="Arial" charset="0"/>
            </a:endParaRPr>
          </a:p>
          <a:p>
            <a:pPr algn="l">
              <a:lnSpc>
                <a:spcPct val="90000"/>
              </a:lnSpc>
            </a:pPr>
            <a:r>
              <a:rPr lang="ru-RU" sz="5000" b="1" dirty="0" smtClean="0">
                <a:solidFill>
                  <a:srgbClr val="02243A"/>
                </a:solidFill>
                <a:latin typeface="Arial" charset="0"/>
                <a:ea typeface="Arial" charset="0"/>
                <a:cs typeface="Arial" charset="0"/>
              </a:rPr>
              <a:t>И</a:t>
            </a:r>
            <a:r>
              <a:rPr lang="ru-RU" sz="5000" b="1" dirty="0" smtClean="0">
                <a:solidFill>
                  <a:srgbClr val="02243A"/>
                </a:solidFill>
                <a:latin typeface="Arial" charset="0"/>
                <a:ea typeface="Arial" charset="0"/>
                <a:cs typeface="Arial" charset="0"/>
              </a:rPr>
              <a:t>х </a:t>
            </a:r>
            <a:r>
              <a:rPr lang="ru-RU" sz="5000" b="1" dirty="0">
                <a:solidFill>
                  <a:srgbClr val="02243A"/>
                </a:solidFill>
                <a:latin typeface="Arial" charset="0"/>
                <a:ea typeface="Arial" charset="0"/>
                <a:cs typeface="Arial" charset="0"/>
              </a:rPr>
              <a:t>первое слово,</a:t>
            </a:r>
          </a:p>
          <a:p>
            <a:pPr algn="l">
              <a:lnSpc>
                <a:spcPct val="90000"/>
              </a:lnSpc>
            </a:pPr>
            <a:r>
              <a:rPr lang="ru-RU" sz="5000" b="1" dirty="0">
                <a:solidFill>
                  <a:srgbClr val="02243A"/>
                </a:solidFill>
                <a:latin typeface="Arial" charset="0"/>
                <a:ea typeface="Arial" charset="0"/>
                <a:cs typeface="Arial" charset="0"/>
              </a:rPr>
              <a:t>Открытые к миру глаза.</a:t>
            </a:r>
          </a:p>
        </p:txBody>
      </p:sp>
    </p:spTree>
    <p:extLst>
      <p:ext uri="{BB962C8B-B14F-4D97-AF65-F5344CB8AC3E}">
        <p14:creationId xmlns:p14="http://schemas.microsoft.com/office/powerpoint/2010/main" val="2056251149"/>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Рисунок 8">
            <a:extLst>
              <a:ext uri="{FF2B5EF4-FFF2-40B4-BE49-F238E27FC236}">
                <a16:creationId xmlns="" xmlns:a16="http://schemas.microsoft.com/office/drawing/2014/main" id="{20EA348D-50C7-BD44-B367-D5D834321DC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0568" y="0"/>
            <a:ext cx="2843807" cy="5143500"/>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103986" y="496403"/>
            <a:ext cx="6881259" cy="374122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200" b="1" dirty="0">
                <a:solidFill>
                  <a:srgbClr val="02243A"/>
                </a:solidFill>
                <a:latin typeface="Arial" charset="0"/>
                <a:ea typeface="Arial" charset="0"/>
                <a:cs typeface="Arial" charset="0"/>
              </a:rPr>
              <a:t>«Пустите детей </a:t>
            </a:r>
            <a:endParaRPr lang="ru-RU" sz="5200" b="1" dirty="0" smtClean="0">
              <a:solidFill>
                <a:srgbClr val="02243A"/>
              </a:solidFill>
              <a:latin typeface="Arial" charset="0"/>
              <a:ea typeface="Arial" charset="0"/>
              <a:cs typeface="Arial" charset="0"/>
            </a:endParaRPr>
          </a:p>
          <a:p>
            <a:pPr algn="l"/>
            <a:r>
              <a:rPr lang="ru-RU" sz="5200" b="1" dirty="0" smtClean="0">
                <a:solidFill>
                  <a:srgbClr val="02243A"/>
                </a:solidFill>
                <a:latin typeface="Arial" charset="0"/>
                <a:ea typeface="Arial" charset="0"/>
                <a:cs typeface="Arial" charset="0"/>
              </a:rPr>
              <a:t>Приходить ко Мне:</a:t>
            </a:r>
          </a:p>
          <a:p>
            <a:pPr algn="l"/>
            <a:r>
              <a:rPr lang="ru-RU" sz="5200" b="1" dirty="0" smtClean="0">
                <a:solidFill>
                  <a:srgbClr val="02243A"/>
                </a:solidFill>
                <a:latin typeface="Arial" charset="0"/>
                <a:ea typeface="Arial" charset="0"/>
                <a:cs typeface="Arial" charset="0"/>
              </a:rPr>
              <a:t>Таковых </a:t>
            </a:r>
            <a:r>
              <a:rPr lang="ru-RU" sz="5200" b="1" dirty="0">
                <a:solidFill>
                  <a:srgbClr val="02243A"/>
                </a:solidFill>
                <a:latin typeface="Arial" charset="0"/>
                <a:ea typeface="Arial" charset="0"/>
                <a:cs typeface="Arial" charset="0"/>
              </a:rPr>
              <a:t>есть </a:t>
            </a:r>
            <a:endParaRPr lang="ru-RU" sz="5200" b="1" dirty="0" smtClean="0">
              <a:solidFill>
                <a:srgbClr val="02243A"/>
              </a:solidFill>
              <a:latin typeface="Arial" charset="0"/>
              <a:ea typeface="Arial" charset="0"/>
              <a:cs typeface="Arial" charset="0"/>
            </a:endParaRPr>
          </a:p>
          <a:p>
            <a:pPr algn="l"/>
            <a:r>
              <a:rPr lang="ru-RU" sz="5200" b="1" dirty="0" smtClean="0">
                <a:solidFill>
                  <a:srgbClr val="02243A"/>
                </a:solidFill>
                <a:latin typeface="Arial" charset="0"/>
                <a:ea typeface="Arial" charset="0"/>
                <a:cs typeface="Arial" charset="0"/>
              </a:rPr>
              <a:t>Царство </a:t>
            </a:r>
            <a:r>
              <a:rPr lang="ru-RU" sz="5200" b="1" dirty="0" smtClean="0">
                <a:solidFill>
                  <a:srgbClr val="02243A"/>
                </a:solidFill>
                <a:latin typeface="Arial" charset="0"/>
                <a:ea typeface="Arial" charset="0"/>
                <a:cs typeface="Arial" charset="0"/>
              </a:rPr>
              <a:t>Небесное</a:t>
            </a:r>
            <a:r>
              <a:rPr lang="ru-RU" sz="5200" b="1" dirty="0">
                <a:solidFill>
                  <a:srgbClr val="02243A"/>
                </a:solidFill>
                <a:latin typeface="Arial" charset="0"/>
                <a:ea typeface="Arial" charset="0"/>
                <a:cs typeface="Arial" charset="0"/>
              </a:rPr>
              <a:t>».</a:t>
            </a:r>
          </a:p>
          <a:p>
            <a:pPr algn="l">
              <a:lnSpc>
                <a:spcPct val="85000"/>
              </a:lnSpc>
            </a:pPr>
            <a:endParaRPr lang="ru-RU" sz="52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434839549"/>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Рисунок 8">
            <a:extLst>
              <a:ext uri="{FF2B5EF4-FFF2-40B4-BE49-F238E27FC236}">
                <a16:creationId xmlns="" xmlns:a16="http://schemas.microsoft.com/office/drawing/2014/main" id="{20EA348D-50C7-BD44-B367-D5D834321DC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6161616" y="0"/>
            <a:ext cx="2982384" cy="5143500"/>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25994" y="269354"/>
            <a:ext cx="8536225" cy="3468021"/>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5200" b="1" dirty="0" smtClean="0">
                <a:solidFill>
                  <a:srgbClr val="02243A"/>
                </a:solidFill>
                <a:latin typeface="Arial" charset="0"/>
                <a:ea typeface="Arial" charset="0"/>
                <a:cs typeface="Arial" charset="0"/>
              </a:rPr>
              <a:t>Мы </a:t>
            </a:r>
            <a:r>
              <a:rPr lang="ru-RU" sz="5200" b="1" dirty="0">
                <a:solidFill>
                  <a:srgbClr val="02243A"/>
                </a:solidFill>
                <a:latin typeface="Arial" charset="0"/>
                <a:ea typeface="Arial" charset="0"/>
                <a:cs typeface="Arial" charset="0"/>
              </a:rPr>
              <a:t>вместе </a:t>
            </a:r>
            <a:endParaRPr lang="ru-RU" sz="5200" b="1" dirty="0" smtClean="0">
              <a:solidFill>
                <a:srgbClr val="02243A"/>
              </a:solidFill>
              <a:latin typeface="Arial" charset="0"/>
              <a:ea typeface="Arial" charset="0"/>
              <a:cs typeface="Arial" charset="0"/>
            </a:endParaRPr>
          </a:p>
          <a:p>
            <a:pPr algn="l">
              <a:lnSpc>
                <a:spcPct val="90000"/>
              </a:lnSpc>
            </a:pPr>
            <a:r>
              <a:rPr lang="ru-RU" sz="5200" b="1" dirty="0">
                <a:solidFill>
                  <a:srgbClr val="02243A"/>
                </a:solidFill>
                <a:latin typeface="Arial" charset="0"/>
                <a:ea typeface="Arial" charset="0"/>
                <a:cs typeface="Arial" charset="0"/>
              </a:rPr>
              <a:t>П</a:t>
            </a:r>
            <a:r>
              <a:rPr lang="ru-RU" sz="5200" b="1" dirty="0" smtClean="0">
                <a:solidFill>
                  <a:srgbClr val="02243A"/>
                </a:solidFill>
                <a:latin typeface="Arial" charset="0"/>
                <a:ea typeface="Arial" charset="0"/>
                <a:cs typeface="Arial" charset="0"/>
              </a:rPr>
              <a:t>ойдём </a:t>
            </a:r>
            <a:endParaRPr lang="ru-RU" sz="5200" b="1" dirty="0">
              <a:solidFill>
                <a:srgbClr val="02243A"/>
              </a:solidFill>
              <a:latin typeface="Arial" charset="0"/>
              <a:ea typeface="Arial" charset="0"/>
              <a:cs typeface="Arial" charset="0"/>
            </a:endParaRPr>
          </a:p>
          <a:p>
            <a:pPr algn="l">
              <a:lnSpc>
                <a:spcPct val="90000"/>
              </a:lnSpc>
            </a:pPr>
            <a:r>
              <a:rPr lang="ru-RU" sz="5200" b="1" dirty="0">
                <a:solidFill>
                  <a:srgbClr val="02243A"/>
                </a:solidFill>
                <a:latin typeface="Arial" charset="0"/>
                <a:ea typeface="Arial" charset="0"/>
                <a:cs typeface="Arial" charset="0"/>
              </a:rPr>
              <a:t>В небесный дом,</a:t>
            </a:r>
          </a:p>
          <a:p>
            <a:pPr algn="l">
              <a:lnSpc>
                <a:spcPct val="90000"/>
              </a:lnSpc>
            </a:pPr>
            <a:r>
              <a:rPr lang="ru-RU" sz="5200" b="1" dirty="0">
                <a:solidFill>
                  <a:srgbClr val="02243A"/>
                </a:solidFill>
                <a:latin typeface="Arial" charset="0"/>
                <a:ea typeface="Arial" charset="0"/>
                <a:cs typeface="Arial" charset="0"/>
              </a:rPr>
              <a:t>Ко Христу </a:t>
            </a:r>
            <a:endParaRPr lang="ru-RU" sz="5200" b="1" dirty="0">
              <a:solidFill>
                <a:srgbClr val="02243A"/>
              </a:solidFill>
              <a:latin typeface="Arial" charset="0"/>
              <a:ea typeface="Arial" charset="0"/>
              <a:cs typeface="Arial" charset="0"/>
            </a:endParaRPr>
          </a:p>
          <a:p>
            <a:pPr algn="l">
              <a:lnSpc>
                <a:spcPct val="90000"/>
              </a:lnSpc>
            </a:pPr>
            <a:r>
              <a:rPr lang="ru-RU" sz="5200" b="1" dirty="0" smtClean="0">
                <a:solidFill>
                  <a:srgbClr val="02243A"/>
                </a:solidFill>
                <a:latin typeface="Arial" charset="0"/>
                <a:ea typeface="Arial" charset="0"/>
                <a:cs typeface="Arial" charset="0"/>
              </a:rPr>
              <a:t>С</a:t>
            </a:r>
            <a:r>
              <a:rPr lang="ru-RU" sz="5200" b="1" dirty="0" smtClean="0">
                <a:solidFill>
                  <a:srgbClr val="02243A"/>
                </a:solidFill>
                <a:latin typeface="Arial" charset="0"/>
                <a:ea typeface="Arial" charset="0"/>
                <a:cs typeface="Arial" charset="0"/>
              </a:rPr>
              <a:t>воих </a:t>
            </a:r>
            <a:r>
              <a:rPr lang="ru-RU" sz="5200" b="1" dirty="0" smtClean="0">
                <a:solidFill>
                  <a:srgbClr val="02243A"/>
                </a:solidFill>
                <a:latin typeface="Arial" charset="0"/>
                <a:ea typeface="Arial" charset="0"/>
                <a:cs typeface="Arial" charset="0"/>
              </a:rPr>
              <a:t>детей </a:t>
            </a:r>
            <a:endParaRPr lang="ru-RU" sz="5200" b="1" dirty="0" smtClean="0">
              <a:solidFill>
                <a:srgbClr val="02243A"/>
              </a:solidFill>
              <a:latin typeface="Arial" charset="0"/>
              <a:ea typeface="Arial" charset="0"/>
              <a:cs typeface="Arial" charset="0"/>
            </a:endParaRPr>
          </a:p>
          <a:p>
            <a:pPr algn="l">
              <a:lnSpc>
                <a:spcPct val="90000"/>
              </a:lnSpc>
            </a:pPr>
            <a:r>
              <a:rPr lang="ru-RU" sz="5200" b="1" dirty="0">
                <a:solidFill>
                  <a:srgbClr val="02243A"/>
                </a:solidFill>
                <a:latin typeface="Arial" charset="0"/>
                <a:ea typeface="Arial" charset="0"/>
                <a:cs typeface="Arial" charset="0"/>
              </a:rPr>
              <a:t>П</a:t>
            </a:r>
            <a:r>
              <a:rPr lang="ru-RU" sz="5200" b="1" dirty="0" smtClean="0">
                <a:solidFill>
                  <a:srgbClr val="02243A"/>
                </a:solidFill>
                <a:latin typeface="Arial" charset="0"/>
                <a:ea typeface="Arial" charset="0"/>
                <a:cs typeface="Arial" charset="0"/>
              </a:rPr>
              <a:t>риведём</a:t>
            </a:r>
            <a:r>
              <a:rPr lang="ru-RU" sz="5200" b="1" dirty="0" smtClean="0">
                <a:solidFill>
                  <a:srgbClr val="02243A"/>
                </a:solidFill>
                <a:latin typeface="Arial" charset="0"/>
                <a:ea typeface="Arial" charset="0"/>
                <a:cs typeface="Arial" charset="0"/>
              </a:rPr>
              <a:t>.</a:t>
            </a:r>
          </a:p>
          <a:p>
            <a:pPr algn="l">
              <a:lnSpc>
                <a:spcPct val="90000"/>
              </a:lnSpc>
            </a:pPr>
            <a:endParaRPr lang="ru-RU" sz="52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78268098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1249</TotalTime>
  <Words>104</Words>
  <Application>Microsoft Macintosh PowerPoint</Application>
  <PresentationFormat>On-screen Show (16:9)</PresentationFormat>
  <Paragraphs>35</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109</cp:revision>
  <dcterms:modified xsi:type="dcterms:W3CDTF">2021-03-07T11:02:42Z</dcterms:modified>
</cp:coreProperties>
</file>