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4" r:id="rId3"/>
    <p:sldId id="1045" r:id="rId4"/>
    <p:sldId id="1054" r:id="rId5"/>
    <p:sldId id="1047" r:id="rId6"/>
    <p:sldId id="1055" r:id="rId7"/>
    <p:sldId id="1056" r:id="rId8"/>
    <p:sldId id="1048" r:id="rId9"/>
    <p:sldId id="1057" r:id="rId10"/>
    <p:sldId id="1058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4" autoAdjust="0"/>
    <p:restoredTop sz="78762" autoAdjust="0"/>
  </p:normalViewPr>
  <p:slideViewPr>
    <p:cSldViewPr>
      <p:cViewPr>
        <p:scale>
          <a:sx n="94" d="100"/>
          <a:sy n="94" d="100"/>
        </p:scale>
        <p:origin x="-3512" y="-1824"/>
      </p:cViewPr>
      <p:guideLst>
        <p:guide orient="horz" pos="164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7488832" cy="17173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дорог </a:t>
            </a:r>
            <a:endParaRPr lang="ru-RU" sz="6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80000"/>
              </a:lnSpc>
            </a:pP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</a:t>
            </a: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6377"/>
            <a:ext cx="881606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друг дорог тебе, 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теряй, Пригласи 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Иисусом Неуклонно идти.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67" y="188640"/>
            <a:ext cx="8816062" cy="631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те, кто счастливей На свете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мир свой обрели 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Христе.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дар свою юность Приносим Тебе,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победу одержал </a:t>
            </a:r>
          </a:p>
          <a:p>
            <a:pPr>
              <a:lnSpc>
                <a:spcPct val="90000"/>
              </a:lnSpc>
            </a:pP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кресте</a:t>
            </a:r>
            <a:r>
              <a:rPr lang="ru-RU" sz="5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16062" cy="583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 Дар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жизни!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к прекрасной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Отчизне!</a:t>
            </a:r>
          </a:p>
        </p:txBody>
      </p:sp>
    </p:spTree>
    <p:extLst>
      <p:ext uri="{BB962C8B-B14F-4D97-AF65-F5344CB8AC3E}">
        <p14:creationId xmlns:p14="http://schemas.microsoft.com/office/powerpoint/2010/main" val="115186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6377"/>
            <a:ext cx="881606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друг дорог тебе, 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теряй, Пригласи 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Иисусом Неуклонно идти.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260648"/>
            <a:ext cx="8816062" cy="608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 разных стран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народов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 и в молитве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Живём, проявляя Господню любовь,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Небом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Благовествуем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3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16062" cy="583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 Дар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жизни!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к прекрасной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Отчизне!</a:t>
            </a:r>
          </a:p>
        </p:txBody>
      </p:sp>
    </p:spTree>
    <p:extLst>
      <p:ext uri="{BB962C8B-B14F-4D97-AF65-F5344CB8AC3E}">
        <p14:creationId xmlns:p14="http://schemas.microsoft.com/office/powerpoint/2010/main" val="178373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6377"/>
            <a:ext cx="881606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друг дорог тебе, </a:t>
            </a:r>
          </a:p>
          <a:p>
            <a:pPr marL="3175"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теряй, Пригласи 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Иисусом Неуклонно идти.</a:t>
            </a:r>
          </a:p>
          <a:p>
            <a:pPr marL="3175">
              <a:lnSpc>
                <a:spcPct val="9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5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294727"/>
            <a:ext cx="8816062" cy="615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грядёт,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Слышны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вести,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Собрать тех, в ком есть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Вставай, молодёжь,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слышишь зов,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достойно,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знамя нести.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6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1245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16062" cy="5832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 Дар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жизни!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дорог Ты мне,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к прекрасной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Отчизне!</a:t>
            </a:r>
          </a:p>
        </p:txBody>
      </p:sp>
    </p:spTree>
    <p:extLst>
      <p:ext uri="{BB962C8B-B14F-4D97-AF65-F5344CB8AC3E}">
        <p14:creationId xmlns:p14="http://schemas.microsoft.com/office/powerpoint/2010/main" val="178373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9359</TotalTime>
  <Words>242</Words>
  <Application>Microsoft Macintosh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289</cp:revision>
  <dcterms:created xsi:type="dcterms:W3CDTF">2016-09-02T12:17:38Z</dcterms:created>
  <dcterms:modified xsi:type="dcterms:W3CDTF">2021-03-06T21:19:39Z</dcterms:modified>
</cp:coreProperties>
</file>