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5" r:id="rId2"/>
    <p:sldId id="269" r:id="rId3"/>
    <p:sldId id="281" r:id="rId4"/>
    <p:sldId id="284" r:id="rId5"/>
    <p:sldId id="285"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727" autoAdjust="0"/>
    <p:restoredTop sz="92873" autoAdjust="0"/>
  </p:normalViewPr>
  <p:slideViewPr>
    <p:cSldViewPr snapToGrid="0" snapToObjects="1">
      <p:cViewPr varScale="1">
        <p:scale>
          <a:sx n="179" d="100"/>
          <a:sy n="179" d="100"/>
        </p:scale>
        <p:origin x="-112" y="-616"/>
      </p:cViewPr>
      <p:guideLst>
        <p:guide orient="horz" pos="164"/>
        <p:guide pos="18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914095" y="3216165"/>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000861" y="579942"/>
            <a:ext cx="6591485"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pPr>
            <a:r>
              <a:rPr lang="ru-RU" sz="7200" dirty="0">
                <a:solidFill>
                  <a:srgbClr val="02243A"/>
                </a:solidFill>
                <a:latin typeface="Arial" charset="0"/>
                <a:ea typeface="Arial" charset="0"/>
                <a:cs typeface="Arial" charset="0"/>
              </a:rPr>
              <a:t>Буду </a:t>
            </a:r>
            <a:r>
              <a:rPr lang="ru-RU" sz="7200" dirty="0" smtClean="0">
                <a:solidFill>
                  <a:srgbClr val="02243A"/>
                </a:solidFill>
                <a:latin typeface="Arial" charset="0"/>
                <a:ea typeface="Arial" charset="0"/>
                <a:cs typeface="Arial" charset="0"/>
              </a:rPr>
              <a:t>я Тебе </a:t>
            </a:r>
            <a:br>
              <a:rPr lang="ru-RU" sz="7200" dirty="0" smtClean="0">
                <a:solidFill>
                  <a:srgbClr val="02243A"/>
                </a:solidFill>
                <a:latin typeface="Arial" charset="0"/>
                <a:ea typeface="Arial" charset="0"/>
                <a:cs typeface="Arial" charset="0"/>
              </a:rPr>
            </a:br>
            <a:r>
              <a:rPr lang="ru-RU" sz="7200" dirty="0" smtClean="0">
                <a:solidFill>
                  <a:srgbClr val="02243A"/>
                </a:solidFill>
                <a:latin typeface="Arial" charset="0"/>
                <a:ea typeface="Arial" charset="0"/>
                <a:cs typeface="Arial" charset="0"/>
              </a:rPr>
              <a:t>служить</a:t>
            </a:r>
            <a:endParaRPr lang="ru-RU" sz="7200" dirty="0">
              <a:solidFill>
                <a:srgbClr val="02243A"/>
              </a:solidFill>
              <a:latin typeface="Arial" charset="0"/>
              <a:ea typeface="Arial" charset="0"/>
              <a:cs typeface="Arial"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0513" y="283788"/>
            <a:ext cx="1011127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a:solidFill>
                  <a:srgbClr val="02243A"/>
                </a:solidFill>
                <a:latin typeface="Arial" charset="0"/>
                <a:ea typeface="Arial" charset="0"/>
                <a:cs typeface="Arial" charset="0"/>
              </a:rPr>
              <a:t>Дивный Боже, Святой,</a:t>
            </a:r>
          </a:p>
          <a:p>
            <a:pPr algn="l">
              <a:lnSpc>
                <a:spcPct val="90000"/>
              </a:lnSpc>
            </a:pPr>
            <a:r>
              <a:rPr lang="ru-RU" sz="4800" b="1" dirty="0">
                <a:solidFill>
                  <a:srgbClr val="02243A"/>
                </a:solidFill>
                <a:latin typeface="Arial" charset="0"/>
                <a:ea typeface="Arial" charset="0"/>
                <a:cs typeface="Arial" charset="0"/>
              </a:rPr>
              <a:t>Предвечный, </a:t>
            </a:r>
          </a:p>
          <a:p>
            <a:pPr algn="l">
              <a:lnSpc>
                <a:spcPct val="90000"/>
              </a:lnSpc>
            </a:pPr>
            <a:r>
              <a:rPr lang="ru-RU" sz="4800" b="1" dirty="0">
                <a:solidFill>
                  <a:srgbClr val="02243A"/>
                </a:solidFill>
                <a:latin typeface="Arial" charset="0"/>
                <a:ea typeface="Arial" charset="0"/>
                <a:cs typeface="Arial" charset="0"/>
              </a:rPr>
              <a:t>Как Тебя </a:t>
            </a:r>
            <a:r>
              <a:rPr lang="ru-RU" sz="4800" b="1" dirty="0" smtClean="0">
                <a:solidFill>
                  <a:srgbClr val="02243A"/>
                </a:solidFill>
                <a:latin typeface="Arial" charset="0"/>
                <a:ea typeface="Arial" charset="0"/>
                <a:cs typeface="Arial" charset="0"/>
              </a:rPr>
              <a:t>благодарить</a:t>
            </a:r>
            <a:r>
              <a:rPr lang="ru-RU" sz="4800" b="1" dirty="0">
                <a:solidFill>
                  <a:srgbClr val="02243A"/>
                </a:solidFill>
                <a:latin typeface="Arial" charset="0"/>
                <a:ea typeface="Arial" charset="0"/>
                <a:cs typeface="Arial" charset="0"/>
              </a:rPr>
              <a:t>?</a:t>
            </a:r>
          </a:p>
          <a:p>
            <a:pPr algn="l">
              <a:lnSpc>
                <a:spcPct val="90000"/>
              </a:lnSpc>
            </a:pPr>
            <a:r>
              <a:rPr lang="ru-RU" sz="4800" b="1" dirty="0">
                <a:solidFill>
                  <a:srgbClr val="02243A"/>
                </a:solidFill>
                <a:latin typeface="Arial" charset="0"/>
                <a:ea typeface="Arial" charset="0"/>
                <a:cs typeface="Arial" charset="0"/>
              </a:rPr>
              <a:t>Покорённый </a:t>
            </a:r>
          </a:p>
          <a:p>
            <a:pPr algn="l">
              <a:lnSpc>
                <a:spcPct val="90000"/>
              </a:lnSpc>
            </a:pPr>
            <a:r>
              <a:rPr lang="ru-RU" sz="4800" b="1" dirty="0">
                <a:solidFill>
                  <a:srgbClr val="02243A"/>
                </a:solidFill>
                <a:latin typeface="Arial" charset="0"/>
                <a:ea typeface="Arial" charset="0"/>
                <a:cs typeface="Arial" charset="0"/>
              </a:rPr>
              <a:t>Любовью вечной,</a:t>
            </a:r>
          </a:p>
          <a:p>
            <a:pPr algn="l">
              <a:lnSpc>
                <a:spcPct val="90000"/>
              </a:lnSpc>
            </a:pPr>
            <a:r>
              <a:rPr lang="ru-RU" sz="4800" b="1" dirty="0">
                <a:solidFill>
                  <a:srgbClr val="02243A"/>
                </a:solidFill>
                <a:latin typeface="Arial" charset="0"/>
                <a:ea typeface="Arial" charset="0"/>
                <a:cs typeface="Arial" charset="0"/>
              </a:rPr>
              <a:t>Буду я Тебе служить.</a:t>
            </a:r>
          </a:p>
          <a:p>
            <a:pPr algn="l">
              <a:lnSpc>
                <a:spcPct val="90000"/>
              </a:lnSpc>
            </a:pPr>
            <a:r>
              <a:rPr lang="ru-RU" sz="48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88669" y="141908"/>
            <a:ext cx="7455331"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dirty="0">
                <a:solidFill>
                  <a:srgbClr val="02243A"/>
                </a:solidFill>
                <a:latin typeface="Arial" charset="0"/>
                <a:ea typeface="Arial" charset="0"/>
                <a:cs typeface="Arial" charset="0"/>
              </a:rPr>
              <a:t>Припев:</a:t>
            </a:r>
          </a:p>
          <a:p>
            <a:pPr algn="l">
              <a:lnSpc>
                <a:spcPct val="90000"/>
              </a:lnSpc>
            </a:pPr>
            <a:r>
              <a:rPr lang="ru-RU" sz="4800" b="1" dirty="0">
                <a:solidFill>
                  <a:srgbClr val="02243A"/>
                </a:solidFill>
                <a:latin typeface="Arial" charset="0"/>
                <a:ea typeface="Arial" charset="0"/>
                <a:cs typeface="Arial" charset="0"/>
              </a:rPr>
              <a:t>Если верой </a:t>
            </a:r>
            <a:r>
              <a:rPr lang="ru-RU" sz="4800" b="1" dirty="0" smtClean="0">
                <a:solidFill>
                  <a:srgbClr val="02243A"/>
                </a:solidFill>
                <a:latin typeface="Arial" charset="0"/>
                <a:ea typeface="Arial" charset="0"/>
                <a:cs typeface="Arial" charset="0"/>
              </a:rPr>
              <a:t>движим, </a:t>
            </a:r>
          </a:p>
          <a:p>
            <a:pPr algn="l">
              <a:lnSpc>
                <a:spcPct val="90000"/>
              </a:lnSpc>
            </a:pPr>
            <a:r>
              <a:rPr lang="ru-RU" sz="4800" b="1" dirty="0" smtClean="0">
                <a:solidFill>
                  <a:srgbClr val="02243A"/>
                </a:solidFill>
                <a:latin typeface="Arial" charset="0"/>
                <a:ea typeface="Arial" charset="0"/>
                <a:cs typeface="Arial" charset="0"/>
              </a:rPr>
              <a:t>Руку </a:t>
            </a:r>
            <a:r>
              <a:rPr lang="ru-RU" sz="4800" b="1" dirty="0">
                <a:solidFill>
                  <a:srgbClr val="02243A"/>
                </a:solidFill>
                <a:latin typeface="Arial" charset="0"/>
                <a:ea typeface="Arial" charset="0"/>
                <a:cs typeface="Arial" charset="0"/>
              </a:rPr>
              <a:t>помощи </a:t>
            </a:r>
          </a:p>
          <a:p>
            <a:pPr algn="l">
              <a:lnSpc>
                <a:spcPct val="90000"/>
              </a:lnSpc>
            </a:pPr>
            <a:r>
              <a:rPr lang="ru-RU" sz="4800" b="1" dirty="0">
                <a:solidFill>
                  <a:srgbClr val="02243A"/>
                </a:solidFill>
                <a:latin typeface="Arial" charset="0"/>
                <a:ea typeface="Arial" charset="0"/>
                <a:cs typeface="Arial" charset="0"/>
              </a:rPr>
              <a:t>Подам в беде,</a:t>
            </a:r>
          </a:p>
          <a:p>
            <a:pPr algn="l">
              <a:lnSpc>
                <a:spcPct val="90000"/>
              </a:lnSpc>
            </a:pPr>
            <a:r>
              <a:rPr lang="ru-RU" sz="4800" b="1" dirty="0">
                <a:solidFill>
                  <a:srgbClr val="02243A"/>
                </a:solidFill>
                <a:latin typeface="Arial" charset="0"/>
                <a:ea typeface="Arial" charset="0"/>
                <a:cs typeface="Arial" charset="0"/>
              </a:rPr>
              <a:t>А благо, </a:t>
            </a:r>
            <a:endParaRPr lang="ru-RU" sz="4800" b="1" dirty="0" smtClean="0">
              <a:solidFill>
                <a:srgbClr val="02243A"/>
              </a:solidFill>
              <a:latin typeface="Arial" charset="0"/>
              <a:ea typeface="Arial" charset="0"/>
              <a:cs typeface="Arial" charset="0"/>
            </a:endParaRPr>
          </a:p>
          <a:p>
            <a:pPr algn="l">
              <a:lnSpc>
                <a:spcPct val="90000"/>
              </a:lnSpc>
            </a:pPr>
            <a:r>
              <a:rPr lang="ru-RU" sz="4800" b="1" dirty="0" smtClean="0">
                <a:solidFill>
                  <a:srgbClr val="02243A"/>
                </a:solidFill>
                <a:latin typeface="Arial" charset="0"/>
                <a:ea typeface="Arial" charset="0"/>
                <a:cs typeface="Arial" charset="0"/>
              </a:rPr>
              <a:t>Что </a:t>
            </a:r>
            <a:r>
              <a:rPr lang="ru-RU" sz="4800" b="1" dirty="0">
                <a:solidFill>
                  <a:srgbClr val="02243A"/>
                </a:solidFill>
                <a:latin typeface="Arial" charset="0"/>
                <a:ea typeface="Arial" charset="0"/>
                <a:cs typeface="Arial" charset="0"/>
              </a:rPr>
              <a:t>сделал </a:t>
            </a:r>
            <a:r>
              <a:rPr lang="ru-RU" sz="4800" b="1" dirty="0" smtClean="0">
                <a:solidFill>
                  <a:srgbClr val="02243A"/>
                </a:solidFill>
                <a:latin typeface="Arial" charset="0"/>
                <a:ea typeface="Arial" charset="0"/>
                <a:cs typeface="Arial" charset="0"/>
              </a:rPr>
              <a:t>ближним, </a:t>
            </a:r>
            <a:r>
              <a:rPr lang="mr-IN" sz="4800" b="1" dirty="0" smtClean="0">
                <a:solidFill>
                  <a:srgbClr val="02243A"/>
                </a:solidFill>
                <a:latin typeface="Arial" charset="0"/>
                <a:ea typeface="Arial" charset="0"/>
                <a:cs typeface="Arial" charset="0"/>
              </a:rPr>
              <a:t>–</a:t>
            </a:r>
            <a:r>
              <a:rPr lang="ru-RU" sz="4800" b="1" dirty="0" smtClean="0">
                <a:solidFill>
                  <a:srgbClr val="02243A"/>
                </a:solidFill>
                <a:latin typeface="Arial" charset="0"/>
                <a:ea typeface="Arial" charset="0"/>
                <a:cs typeface="Arial" charset="0"/>
              </a:rPr>
              <a:t> </a:t>
            </a:r>
            <a:endParaRPr lang="ru-RU" sz="4800" b="1" dirty="0">
              <a:solidFill>
                <a:srgbClr val="02243A"/>
              </a:solidFill>
              <a:latin typeface="Arial" charset="0"/>
              <a:ea typeface="Arial" charset="0"/>
              <a:cs typeface="Arial" charset="0"/>
            </a:endParaRPr>
          </a:p>
          <a:p>
            <a:pPr algn="l">
              <a:lnSpc>
                <a:spcPct val="90000"/>
              </a:lnSpc>
            </a:pPr>
            <a:r>
              <a:rPr lang="ru-RU" sz="4800" b="1" dirty="0">
                <a:solidFill>
                  <a:srgbClr val="02243A"/>
                </a:solidFill>
                <a:latin typeface="Arial" charset="0"/>
                <a:ea typeface="Arial" charset="0"/>
                <a:cs typeface="Arial" charset="0"/>
              </a:rPr>
              <a:t>Это сделал я Тебе.</a:t>
            </a:r>
          </a:p>
          <a:p>
            <a:pPr algn="l">
              <a:lnSpc>
                <a:spcPct val="90000"/>
              </a:lnSpc>
            </a:pPr>
            <a:r>
              <a:rPr lang="ru-RU" sz="48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Объект 2">
            <a:extLst>
              <a:ext uri="{FF2B5EF4-FFF2-40B4-BE49-F238E27FC236}">
                <a16:creationId xmlns:a16="http://schemas.microsoft.com/office/drawing/2014/main" xmlns="" id="{6FDBC29A-CD02-8A4B-A371-19BB2054B008}"/>
              </a:ext>
            </a:extLst>
          </p:cNvPr>
          <p:cNvSpPr txBox="1">
            <a:spLocks/>
          </p:cNvSpPr>
          <p:nvPr/>
        </p:nvSpPr>
        <p:spPr>
          <a:xfrm>
            <a:off x="290513" y="353905"/>
            <a:ext cx="9193819"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800" b="1" dirty="0">
                <a:solidFill>
                  <a:srgbClr val="02243A"/>
                </a:solidFill>
                <a:latin typeface="Arial" charset="0"/>
                <a:ea typeface="Arial" charset="0"/>
                <a:cs typeface="Arial" charset="0"/>
              </a:rPr>
              <a:t>В чистом сердце</a:t>
            </a:r>
          </a:p>
          <a:p>
            <a:pPr algn="l">
              <a:lnSpc>
                <a:spcPct val="90000"/>
              </a:lnSpc>
            </a:pPr>
            <a:r>
              <a:rPr lang="ru-RU" sz="4800" b="1" dirty="0">
                <a:solidFill>
                  <a:srgbClr val="02243A"/>
                </a:solidFill>
                <a:latin typeface="Arial" charset="0"/>
                <a:ea typeface="Arial" charset="0"/>
                <a:cs typeface="Arial" charset="0"/>
              </a:rPr>
              <a:t>Любовь струится,</a:t>
            </a:r>
          </a:p>
          <a:p>
            <a:pPr algn="l">
              <a:lnSpc>
                <a:spcPct val="90000"/>
              </a:lnSpc>
            </a:pPr>
            <a:r>
              <a:rPr lang="ru-RU" sz="4800" b="1" dirty="0">
                <a:solidFill>
                  <a:srgbClr val="02243A"/>
                </a:solidFill>
                <a:latin typeface="Arial" charset="0"/>
                <a:ea typeface="Arial" charset="0"/>
                <a:cs typeface="Arial" charset="0"/>
              </a:rPr>
              <a:t>Чувств святых </a:t>
            </a:r>
            <a:r>
              <a:rPr lang="ru-RU" sz="4800" b="1" dirty="0" smtClean="0">
                <a:solidFill>
                  <a:srgbClr val="02243A"/>
                </a:solidFill>
                <a:latin typeface="Arial" charset="0"/>
                <a:ea typeface="Arial" charset="0"/>
                <a:cs typeface="Arial" charset="0"/>
              </a:rPr>
              <a:t>не </a:t>
            </a:r>
            <a:r>
              <a:rPr lang="ru-RU" sz="4800" b="1" dirty="0">
                <a:solidFill>
                  <a:srgbClr val="02243A"/>
                </a:solidFill>
                <a:latin typeface="Arial" charset="0"/>
                <a:ea typeface="Arial" charset="0"/>
                <a:cs typeface="Arial" charset="0"/>
              </a:rPr>
              <a:t>удержать.</a:t>
            </a:r>
          </a:p>
          <a:p>
            <a:pPr algn="l">
              <a:lnSpc>
                <a:spcPct val="90000"/>
              </a:lnSpc>
            </a:pPr>
            <a:r>
              <a:rPr lang="ru-RU" sz="4800" b="1" dirty="0">
                <a:solidFill>
                  <a:srgbClr val="02243A"/>
                </a:solidFill>
                <a:latin typeface="Arial" charset="0"/>
                <a:ea typeface="Arial" charset="0"/>
                <a:cs typeface="Arial" charset="0"/>
              </a:rPr>
              <a:t>Возрождённый </a:t>
            </a:r>
          </a:p>
          <a:p>
            <a:pPr algn="l">
              <a:lnSpc>
                <a:spcPct val="90000"/>
              </a:lnSpc>
            </a:pPr>
            <a:r>
              <a:rPr lang="ru-RU" sz="4800" b="1" dirty="0">
                <a:solidFill>
                  <a:srgbClr val="02243A"/>
                </a:solidFill>
                <a:latin typeface="Arial" charset="0"/>
                <a:ea typeface="Arial" charset="0"/>
                <a:cs typeface="Arial" charset="0"/>
              </a:rPr>
              <a:t>К добру стремится,</a:t>
            </a:r>
          </a:p>
          <a:p>
            <a:pPr algn="l">
              <a:lnSpc>
                <a:spcPct val="90000"/>
              </a:lnSpc>
            </a:pPr>
            <a:r>
              <a:rPr lang="ru-RU" sz="4800" b="1" dirty="0">
                <a:solidFill>
                  <a:srgbClr val="02243A"/>
                </a:solidFill>
                <a:latin typeface="Arial" charset="0"/>
                <a:ea typeface="Arial" charset="0"/>
                <a:cs typeface="Arial" charset="0"/>
              </a:rPr>
              <a:t>Облекаясь </a:t>
            </a:r>
            <a:r>
              <a:rPr lang="ru-RU" sz="4800" b="1" dirty="0" smtClean="0">
                <a:solidFill>
                  <a:srgbClr val="02243A"/>
                </a:solidFill>
                <a:latin typeface="Arial" charset="0"/>
                <a:ea typeface="Arial" charset="0"/>
                <a:cs typeface="Arial" charset="0"/>
              </a:rPr>
              <a:t>в </a:t>
            </a:r>
            <a:r>
              <a:rPr lang="ru-RU" sz="4800" b="1" dirty="0">
                <a:solidFill>
                  <a:srgbClr val="02243A"/>
                </a:solidFill>
                <a:latin typeface="Arial" charset="0"/>
                <a:ea typeface="Arial" charset="0"/>
                <a:cs typeface="Arial" charset="0"/>
              </a:rPr>
              <a:t>благодать</a:t>
            </a:r>
            <a:r>
              <a:rPr lang="ru-RU" sz="4800" dirty="0"/>
              <a:t>.</a:t>
            </a:r>
          </a:p>
        </p:txBody>
      </p:sp>
    </p:spTree>
    <p:extLst>
      <p:ext uri="{BB962C8B-B14F-4D97-AF65-F5344CB8AC3E}">
        <p14:creationId xmlns:p14="http://schemas.microsoft.com/office/powerpoint/2010/main" val="3030269354"/>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358586"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88669" y="141908"/>
            <a:ext cx="7455331"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dirty="0">
                <a:solidFill>
                  <a:srgbClr val="02243A"/>
                </a:solidFill>
                <a:latin typeface="Arial" charset="0"/>
                <a:ea typeface="Arial" charset="0"/>
                <a:cs typeface="Arial" charset="0"/>
              </a:rPr>
              <a:t>Припев:</a:t>
            </a:r>
          </a:p>
          <a:p>
            <a:pPr algn="l">
              <a:lnSpc>
                <a:spcPct val="90000"/>
              </a:lnSpc>
            </a:pPr>
            <a:r>
              <a:rPr lang="ru-RU" sz="4800" b="1" dirty="0">
                <a:solidFill>
                  <a:srgbClr val="02243A"/>
                </a:solidFill>
                <a:latin typeface="Arial" charset="0"/>
                <a:ea typeface="Arial" charset="0"/>
                <a:cs typeface="Arial" charset="0"/>
              </a:rPr>
              <a:t>Если верой </a:t>
            </a:r>
            <a:r>
              <a:rPr lang="ru-RU" sz="4800" b="1" dirty="0" smtClean="0">
                <a:solidFill>
                  <a:srgbClr val="02243A"/>
                </a:solidFill>
                <a:latin typeface="Arial" charset="0"/>
                <a:ea typeface="Arial" charset="0"/>
                <a:cs typeface="Arial" charset="0"/>
              </a:rPr>
              <a:t>движим, </a:t>
            </a:r>
          </a:p>
          <a:p>
            <a:pPr algn="l">
              <a:lnSpc>
                <a:spcPct val="90000"/>
              </a:lnSpc>
            </a:pPr>
            <a:r>
              <a:rPr lang="ru-RU" sz="4800" b="1" dirty="0" smtClean="0">
                <a:solidFill>
                  <a:srgbClr val="02243A"/>
                </a:solidFill>
                <a:latin typeface="Arial" charset="0"/>
                <a:ea typeface="Arial" charset="0"/>
                <a:cs typeface="Arial" charset="0"/>
              </a:rPr>
              <a:t>Руку </a:t>
            </a:r>
            <a:r>
              <a:rPr lang="ru-RU" sz="4800" b="1" dirty="0">
                <a:solidFill>
                  <a:srgbClr val="02243A"/>
                </a:solidFill>
                <a:latin typeface="Arial" charset="0"/>
                <a:ea typeface="Arial" charset="0"/>
                <a:cs typeface="Arial" charset="0"/>
              </a:rPr>
              <a:t>помощи </a:t>
            </a:r>
          </a:p>
          <a:p>
            <a:pPr algn="l">
              <a:lnSpc>
                <a:spcPct val="90000"/>
              </a:lnSpc>
            </a:pPr>
            <a:r>
              <a:rPr lang="ru-RU" sz="4800" b="1" dirty="0">
                <a:solidFill>
                  <a:srgbClr val="02243A"/>
                </a:solidFill>
                <a:latin typeface="Arial" charset="0"/>
                <a:ea typeface="Arial" charset="0"/>
                <a:cs typeface="Arial" charset="0"/>
              </a:rPr>
              <a:t>Подам в беде,</a:t>
            </a:r>
          </a:p>
          <a:p>
            <a:pPr algn="l">
              <a:lnSpc>
                <a:spcPct val="90000"/>
              </a:lnSpc>
            </a:pPr>
            <a:r>
              <a:rPr lang="ru-RU" sz="4800" b="1" dirty="0">
                <a:solidFill>
                  <a:srgbClr val="02243A"/>
                </a:solidFill>
                <a:latin typeface="Arial" charset="0"/>
                <a:ea typeface="Arial" charset="0"/>
                <a:cs typeface="Arial" charset="0"/>
              </a:rPr>
              <a:t>А благо, </a:t>
            </a:r>
            <a:endParaRPr lang="ru-RU" sz="4800" b="1" dirty="0" smtClean="0">
              <a:solidFill>
                <a:srgbClr val="02243A"/>
              </a:solidFill>
              <a:latin typeface="Arial" charset="0"/>
              <a:ea typeface="Arial" charset="0"/>
              <a:cs typeface="Arial" charset="0"/>
            </a:endParaRPr>
          </a:p>
          <a:p>
            <a:pPr algn="l">
              <a:lnSpc>
                <a:spcPct val="90000"/>
              </a:lnSpc>
            </a:pPr>
            <a:r>
              <a:rPr lang="ru-RU" sz="4800" b="1" dirty="0" smtClean="0">
                <a:solidFill>
                  <a:srgbClr val="02243A"/>
                </a:solidFill>
                <a:latin typeface="Arial" charset="0"/>
                <a:ea typeface="Arial" charset="0"/>
                <a:cs typeface="Arial" charset="0"/>
              </a:rPr>
              <a:t>Что </a:t>
            </a:r>
            <a:r>
              <a:rPr lang="ru-RU" sz="4800" b="1" dirty="0">
                <a:solidFill>
                  <a:srgbClr val="02243A"/>
                </a:solidFill>
                <a:latin typeface="Arial" charset="0"/>
                <a:ea typeface="Arial" charset="0"/>
                <a:cs typeface="Arial" charset="0"/>
              </a:rPr>
              <a:t>сделал </a:t>
            </a:r>
            <a:r>
              <a:rPr lang="ru-RU" sz="4800" b="1" dirty="0" smtClean="0">
                <a:solidFill>
                  <a:srgbClr val="02243A"/>
                </a:solidFill>
                <a:latin typeface="Arial" charset="0"/>
                <a:ea typeface="Arial" charset="0"/>
                <a:cs typeface="Arial" charset="0"/>
              </a:rPr>
              <a:t>ближним, </a:t>
            </a:r>
            <a:r>
              <a:rPr lang="mr-IN" sz="4800" b="1" dirty="0" smtClean="0">
                <a:solidFill>
                  <a:srgbClr val="02243A"/>
                </a:solidFill>
                <a:latin typeface="Arial" charset="0"/>
                <a:ea typeface="Arial" charset="0"/>
                <a:cs typeface="Arial" charset="0"/>
              </a:rPr>
              <a:t>–</a:t>
            </a:r>
            <a:r>
              <a:rPr lang="ru-RU" sz="4800" b="1" dirty="0" smtClean="0">
                <a:solidFill>
                  <a:srgbClr val="02243A"/>
                </a:solidFill>
                <a:latin typeface="Arial" charset="0"/>
                <a:ea typeface="Arial" charset="0"/>
                <a:cs typeface="Arial" charset="0"/>
              </a:rPr>
              <a:t> </a:t>
            </a:r>
            <a:endParaRPr lang="ru-RU" sz="4800" b="1" dirty="0">
              <a:solidFill>
                <a:srgbClr val="02243A"/>
              </a:solidFill>
              <a:latin typeface="Arial" charset="0"/>
              <a:ea typeface="Arial" charset="0"/>
              <a:cs typeface="Arial" charset="0"/>
            </a:endParaRPr>
          </a:p>
          <a:p>
            <a:pPr algn="l">
              <a:lnSpc>
                <a:spcPct val="90000"/>
              </a:lnSpc>
            </a:pPr>
            <a:r>
              <a:rPr lang="ru-RU" sz="4800" b="1" dirty="0">
                <a:solidFill>
                  <a:srgbClr val="02243A"/>
                </a:solidFill>
                <a:latin typeface="Arial" charset="0"/>
                <a:ea typeface="Arial" charset="0"/>
                <a:cs typeface="Arial" charset="0"/>
              </a:rPr>
              <a:t>Это сделал я Тебе.</a:t>
            </a:r>
          </a:p>
          <a:p>
            <a:pPr algn="l">
              <a:lnSpc>
                <a:spcPct val="90000"/>
              </a:lnSpc>
            </a:pPr>
            <a:r>
              <a:rPr lang="ru-RU" sz="48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3873540615"/>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1645</TotalTime>
  <Words>93</Words>
  <Application>Microsoft Macintosh PowerPoint</Application>
  <PresentationFormat>On-screen Show (16:9)</PresentationFormat>
  <Paragraphs>30</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183</cp:revision>
  <dcterms:modified xsi:type="dcterms:W3CDTF">2021-03-06T19:52:22Z</dcterms:modified>
</cp:coreProperties>
</file>