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69" r:id="rId3"/>
    <p:sldId id="281" r:id="rId4"/>
    <p:sldId id="288" r:id="rId5"/>
    <p:sldId id="290" r:id="rId6"/>
    <p:sldId id="289" r:id="rId7"/>
    <p:sldId id="291"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90" autoAdjust="0"/>
    <p:restoredTop sz="92899" autoAdjust="0"/>
  </p:normalViewPr>
  <p:slideViewPr>
    <p:cSldViewPr snapToGrid="0" snapToObjects="1">
      <p:cViewPr>
        <p:scale>
          <a:sx n="116" d="100"/>
          <a:sy n="116" d="100"/>
        </p:scale>
        <p:origin x="-2600" y="-1696"/>
      </p:cViewPr>
      <p:guideLst>
        <p:guide orient="horz" pos="214"/>
        <p:guide pos="36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microsoft.com/office/2007/relationships/hdphoto" Target="../media/hdphoto1.wdp"/><Relationship Id="rId7" Type="http://schemas.openxmlformats.org/officeDocument/2006/relationships/image" Target="../media/image12.png"/><Relationship Id="rId8" Type="http://schemas.microsoft.com/office/2007/relationships/hdphoto" Target="../media/hdphoto2.wdp"/><Relationship Id="rId9" Type="http://schemas.openxmlformats.org/officeDocument/2006/relationships/image" Target="../media/image13.png"/><Relationship Id="rId10" Type="http://schemas.microsoft.com/office/2007/relationships/hdphoto" Target="../media/hdphoto3.wdp"/><Relationship Id="rId11" Type="http://schemas.openxmlformats.org/officeDocument/2006/relationships/image" Target="../media/image14.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39214"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1"/>
            <a:ext cx="9144000" cy="5161175"/>
          </a:xfrm>
          <a:prstGeom prst="rect">
            <a:avLst/>
          </a:prstGeom>
          <a:ln>
            <a:noFill/>
          </a:ln>
          <a:effectLst>
            <a:outerShdw blurRad="292100" dist="139700" dir="2700000" algn="tl" rotWithShape="0">
              <a:srgbClr val="333333">
                <a:alpha val="65000"/>
              </a:srgbClr>
            </a:outerShdw>
          </a:effectLst>
        </p:spPr>
      </p:pic>
      <p:pic>
        <p:nvPicPr>
          <p:cNvPr id="6" name="Picture 5" descr="Источник хвалы_ОБЛОЖКА_final_01_.jpg"/>
          <p:cNvPicPr>
            <a:picLocks noChangeAspect="1"/>
          </p:cNvPicPr>
          <p:nvPr/>
        </p:nvPicPr>
        <p:blipFill>
          <a:blip r:embed="rId5" cstate="print">
            <a:extLst>
              <a:ext uri="{BEBA8EAE-BF5A-486C-A8C5-ECC9F3942E4B}">
                <a14:imgProps xmlns:a14="http://schemas.microsoft.com/office/drawing/2010/main">
                  <a14:imgLayer r:embed="rId6">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85186" y="2969245"/>
            <a:ext cx="1316496" cy="1897504"/>
          </a:xfrm>
          <a:prstGeom prst="rect">
            <a:avLst/>
          </a:prstGeom>
          <a:ln>
            <a:noFill/>
          </a:ln>
          <a:effectLst>
            <a:outerShdw blurRad="215900" dist="177800" dir="8100000" algn="tr" rotWithShape="0">
              <a:prstClr val="black">
                <a:alpha val="42000"/>
              </a:prstClr>
            </a:outerShdw>
          </a:effectLst>
        </p:spPr>
      </p:pic>
      <p:pic>
        <p:nvPicPr>
          <p:cNvPr id="4" name="Picture 3" descr="Источник хвалы_ОБЛОЖКА_final_03_.jpg"/>
          <p:cNvPicPr>
            <a:picLocks noChangeAspect="1"/>
          </p:cNvPicPr>
          <p:nvPr/>
        </p:nvPicPr>
        <p:blipFill>
          <a:blip r:embed="rId7" cstate="print">
            <a:extLst>
              <a:ext uri="{BEBA8EAE-BF5A-486C-A8C5-ECC9F3942E4B}">
                <a14:imgProps xmlns:a14="http://schemas.microsoft.com/office/drawing/2010/main">
                  <a14:imgLayer r:embed="rId8">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75291"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9" cstate="print">
            <a:extLst>
              <a:ext uri="{BEBA8EAE-BF5A-486C-A8C5-ECC9F3942E4B}">
                <a14:imgProps xmlns:a14="http://schemas.microsoft.com/office/drawing/2010/main">
                  <a14:imgLayer r:embed="rId10">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61315" y="3045326"/>
            <a:ext cx="1324849" cy="1909542"/>
          </a:xfrm>
          <a:prstGeom prst="rect">
            <a:avLst/>
          </a:prstGeom>
          <a:ln>
            <a:noFill/>
          </a:ln>
          <a:effectLst>
            <a:outerShdw blurRad="215900" dist="177800" dir="8100000" algn="tr" rotWithShape="0">
              <a:prstClr val="black">
                <a:alpha val="43000"/>
              </a:prstClr>
            </a:outerShdw>
          </a:effectLst>
        </p:spPr>
      </p:pic>
      <p:pic>
        <p:nvPicPr>
          <p:cNvPr id="2" name="Picture 1" descr="right.jpg"/>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rot="10800000" flipV="1">
            <a:off x="-172506" y="0"/>
            <a:ext cx="2451652" cy="5161176"/>
          </a:xfrm>
          <a:prstGeom prst="rect">
            <a:avLst/>
          </a:prstGeom>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128144" y="535348"/>
            <a:ext cx="7011070"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6800" dirty="0" smtClean="0">
                <a:solidFill>
                  <a:srgbClr val="02243A"/>
                </a:solidFill>
                <a:latin typeface="Arial" charset="0"/>
                <a:ea typeface="Arial" charset="0"/>
                <a:cs typeface="Arial" charset="0"/>
              </a:rPr>
              <a:t>Господь Иисус </a:t>
            </a:r>
            <a:r>
              <a:rPr lang="ru-RU" sz="6800" dirty="0">
                <a:solidFill>
                  <a:srgbClr val="02243A"/>
                </a:solidFill>
                <a:latin typeface="Arial" charset="0"/>
                <a:ea typeface="Arial" charset="0"/>
                <a:cs typeface="Arial" charset="0"/>
              </a:rPr>
              <a:t>в ту </a:t>
            </a:r>
            <a:r>
              <a:rPr lang="ru-RU" sz="6800" dirty="0" smtClean="0">
                <a:solidFill>
                  <a:srgbClr val="02243A"/>
                </a:solidFill>
                <a:latin typeface="Arial" charset="0"/>
                <a:ea typeface="Arial" charset="0"/>
                <a:cs typeface="Arial" charset="0"/>
              </a:rPr>
              <a:t>ночь</a:t>
            </a:r>
            <a:r>
              <a:rPr lang="ru-RU" sz="6800" dirty="0" smtClean="0"/>
              <a:t>                </a:t>
            </a:r>
            <a:endParaRPr lang="ru-RU" sz="6800" dirty="0"/>
          </a:p>
        </p:txBody>
      </p:sp>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9929"/>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35647" y="120438"/>
            <a:ext cx="8564562" cy="3788507"/>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Господь </a:t>
            </a:r>
            <a:r>
              <a:rPr lang="ru-RU" sz="4400" b="1" dirty="0" smtClean="0">
                <a:solidFill>
                  <a:srgbClr val="02243A"/>
                </a:solidFill>
                <a:latin typeface="Arial" charset="0"/>
                <a:ea typeface="Arial" charset="0"/>
                <a:cs typeface="Arial" charset="0"/>
              </a:rPr>
              <a:t>Иисус</a:t>
            </a:r>
          </a:p>
          <a:p>
            <a:pPr algn="l">
              <a:lnSpc>
                <a:spcPct val="90000"/>
              </a:lnSpc>
            </a:pPr>
            <a:r>
              <a:rPr lang="ru-RU" sz="4400" b="1" dirty="0">
                <a:solidFill>
                  <a:srgbClr val="02243A"/>
                </a:solidFill>
                <a:latin typeface="Arial" charset="0"/>
                <a:ea typeface="Arial" charset="0"/>
                <a:cs typeface="Arial" charset="0"/>
              </a:rPr>
              <a:t>В</a:t>
            </a:r>
            <a:r>
              <a:rPr lang="ru-RU" sz="4400" b="1" dirty="0" smtClean="0">
                <a:solidFill>
                  <a:srgbClr val="02243A"/>
                </a:solidFill>
                <a:latin typeface="Arial" charset="0"/>
                <a:ea typeface="Arial" charset="0"/>
                <a:cs typeface="Arial" charset="0"/>
              </a:rPr>
              <a:t> </a:t>
            </a:r>
            <a:r>
              <a:rPr lang="ru-RU" sz="4400" b="1" dirty="0">
                <a:solidFill>
                  <a:srgbClr val="02243A"/>
                </a:solidFill>
                <a:latin typeface="Arial" charset="0"/>
                <a:ea typeface="Arial" charset="0"/>
                <a:cs typeface="Arial" charset="0"/>
              </a:rPr>
              <a:t>ту ночь, </a:t>
            </a:r>
            <a:r>
              <a:rPr lang="ru-RU" sz="4400" b="1" dirty="0" smtClean="0">
                <a:solidFill>
                  <a:srgbClr val="02243A"/>
                </a:solidFill>
                <a:latin typeface="Arial" charset="0"/>
                <a:ea typeface="Arial" charset="0"/>
                <a:cs typeface="Arial" charset="0"/>
              </a:rPr>
              <a:t>ко</a:t>
            </a:r>
            <a:r>
              <a:rPr lang="ru-RU" sz="4400" b="1" dirty="0" smtClean="0">
                <a:solidFill>
                  <a:srgbClr val="02243A"/>
                </a:solidFill>
                <a:latin typeface="Arial" charset="0"/>
                <a:ea typeface="Arial" charset="0"/>
                <a:cs typeface="Arial" charset="0"/>
              </a:rPr>
              <a:t>гда </a:t>
            </a:r>
            <a:r>
              <a:rPr lang="ru-RU" sz="4400" b="1" dirty="0">
                <a:solidFill>
                  <a:srgbClr val="02243A"/>
                </a:solidFill>
                <a:latin typeface="Arial" charset="0"/>
                <a:ea typeface="Arial" charset="0"/>
                <a:cs typeface="Arial" charset="0"/>
              </a:rPr>
              <a:t>был предан,</a:t>
            </a:r>
          </a:p>
          <a:p>
            <a:pPr algn="l">
              <a:lnSpc>
                <a:spcPct val="90000"/>
              </a:lnSpc>
            </a:pPr>
            <a:r>
              <a:rPr lang="ru-RU" sz="4400" b="1" dirty="0">
                <a:solidFill>
                  <a:srgbClr val="02243A"/>
                </a:solidFill>
                <a:latin typeface="Arial" charset="0"/>
                <a:ea typeface="Arial" charset="0"/>
                <a:cs typeface="Arial" charset="0"/>
              </a:rPr>
              <a:t>Взял хлеб святой </a:t>
            </a:r>
          </a:p>
          <a:p>
            <a:pPr algn="l">
              <a:lnSpc>
                <a:spcPct val="90000"/>
              </a:lnSpc>
            </a:pPr>
            <a:r>
              <a:rPr lang="ru-RU" sz="4400" b="1" dirty="0">
                <a:solidFill>
                  <a:srgbClr val="02243A"/>
                </a:solidFill>
                <a:latin typeface="Arial" charset="0"/>
                <a:ea typeface="Arial" charset="0"/>
                <a:cs typeface="Arial" charset="0"/>
              </a:rPr>
              <a:t>И, преломив, раздал.</a:t>
            </a:r>
          </a:p>
          <a:p>
            <a:pPr algn="l">
              <a:lnSpc>
                <a:spcPct val="90000"/>
              </a:lnSpc>
            </a:pPr>
            <a:r>
              <a:rPr lang="ru-RU" sz="4400" b="1" dirty="0">
                <a:solidFill>
                  <a:srgbClr val="02243A"/>
                </a:solidFill>
                <a:latin typeface="Arial" charset="0"/>
                <a:ea typeface="Arial" charset="0"/>
                <a:cs typeface="Arial" charset="0"/>
              </a:rPr>
              <a:t>Так на кресте, </a:t>
            </a:r>
            <a:r>
              <a:rPr lang="ru-RU" sz="4400" b="1" dirty="0" smtClean="0">
                <a:solidFill>
                  <a:srgbClr val="02243A"/>
                </a:solidFill>
                <a:latin typeface="Arial" charset="0"/>
                <a:ea typeface="Arial" charset="0"/>
                <a:cs typeface="Arial" charset="0"/>
              </a:rPr>
              <a:t>за </a:t>
            </a:r>
            <a:r>
              <a:rPr lang="ru-RU" sz="4400" b="1" dirty="0">
                <a:solidFill>
                  <a:srgbClr val="02243A"/>
                </a:solidFill>
                <a:latin typeface="Arial" charset="0"/>
                <a:ea typeface="Arial" charset="0"/>
                <a:cs typeface="Arial" charset="0"/>
              </a:rPr>
              <a:t>нас </a:t>
            </a:r>
            <a:endParaRPr lang="ru-RU" sz="4400" b="1" dirty="0">
              <a:solidFill>
                <a:srgbClr val="02243A"/>
              </a:solidFill>
              <a:latin typeface="Arial" charset="0"/>
              <a:ea typeface="Arial" charset="0"/>
              <a:cs typeface="Arial" charset="0"/>
            </a:endParaRPr>
          </a:p>
          <a:p>
            <a:pPr algn="l">
              <a:lnSpc>
                <a:spcPct val="90000"/>
              </a:lnSpc>
            </a:pPr>
            <a:r>
              <a:rPr lang="ru-RU" sz="4400" b="1" dirty="0">
                <a:solidFill>
                  <a:srgbClr val="02243A"/>
                </a:solidFill>
                <a:latin typeface="Arial" charset="0"/>
                <a:ea typeface="Arial" charset="0"/>
                <a:cs typeface="Arial" charset="0"/>
              </a:rPr>
              <a:t>С</a:t>
            </a:r>
            <a:r>
              <a:rPr lang="ru-RU" sz="4400" b="1" dirty="0" smtClean="0">
                <a:solidFill>
                  <a:srgbClr val="02243A"/>
                </a:solidFill>
                <a:latin typeface="Arial" charset="0"/>
                <a:ea typeface="Arial" charset="0"/>
                <a:cs typeface="Arial" charset="0"/>
              </a:rPr>
              <a:t>традая телом, Он</a:t>
            </a:r>
            <a:r>
              <a:rPr lang="ru-RU" sz="4400" b="1" dirty="0">
                <a:solidFill>
                  <a:srgbClr val="02243A"/>
                </a:solidFill>
                <a:latin typeface="Arial" charset="0"/>
                <a:ea typeface="Arial" charset="0"/>
                <a:cs typeface="Arial" charset="0"/>
              </a:rPr>
              <a:t>, Агнец, </a:t>
            </a:r>
            <a:endParaRPr lang="ru-RU" sz="4400" b="1" dirty="0" smtClean="0">
              <a:solidFill>
                <a:srgbClr val="02243A"/>
              </a:solidFill>
              <a:latin typeface="Arial" charset="0"/>
              <a:ea typeface="Arial" charset="0"/>
              <a:cs typeface="Arial" charset="0"/>
            </a:endParaRPr>
          </a:p>
          <a:p>
            <a:pPr algn="l">
              <a:lnSpc>
                <a:spcPct val="90000"/>
              </a:lnSpc>
            </a:pPr>
            <a:r>
              <a:rPr lang="ru-RU" sz="4400" b="1" dirty="0">
                <a:solidFill>
                  <a:srgbClr val="02243A"/>
                </a:solidFill>
                <a:latin typeface="Arial" charset="0"/>
                <a:ea typeface="Arial" charset="0"/>
                <a:cs typeface="Arial" charset="0"/>
              </a:rPr>
              <a:t>Н</a:t>
            </a:r>
            <a:r>
              <a:rPr lang="ru-RU" sz="4400" b="1" dirty="0" smtClean="0">
                <a:solidFill>
                  <a:srgbClr val="02243A"/>
                </a:solidFill>
                <a:latin typeface="Arial" charset="0"/>
                <a:ea typeface="Arial" charset="0"/>
                <a:cs typeface="Arial" charset="0"/>
              </a:rPr>
              <a:t>а </a:t>
            </a:r>
            <a:r>
              <a:rPr lang="ru-RU" sz="4400" b="1" dirty="0">
                <a:solidFill>
                  <a:srgbClr val="02243A"/>
                </a:solidFill>
                <a:latin typeface="Arial" charset="0"/>
                <a:ea typeface="Arial" charset="0"/>
                <a:cs typeface="Arial" charset="0"/>
              </a:rPr>
              <a:t>Себя </a:t>
            </a:r>
            <a:r>
              <a:rPr lang="ru-RU" sz="4400" b="1" dirty="0" smtClean="0">
                <a:solidFill>
                  <a:srgbClr val="02243A"/>
                </a:solidFill>
                <a:latin typeface="Arial" charset="0"/>
                <a:ea typeface="Arial" charset="0"/>
                <a:cs typeface="Arial" charset="0"/>
              </a:rPr>
              <a:t>грех </a:t>
            </a:r>
            <a:r>
              <a:rPr lang="ru-RU" sz="4400" b="1" dirty="0">
                <a:solidFill>
                  <a:srgbClr val="02243A"/>
                </a:solidFill>
                <a:latin typeface="Arial" charset="0"/>
                <a:ea typeface="Arial" charset="0"/>
                <a:cs typeface="Arial" charset="0"/>
              </a:rPr>
              <a:t>мира взял</a:t>
            </a:r>
            <a:r>
              <a:rPr lang="ru-RU" sz="4400" b="1" dirty="0" smtClean="0">
                <a:solidFill>
                  <a:srgbClr val="02243A"/>
                </a:solidFill>
                <a:latin typeface="Arial" charset="0"/>
                <a:ea typeface="Arial" charset="0"/>
                <a:cs typeface="Arial" charset="0"/>
              </a:rPr>
              <a:t>.</a:t>
            </a:r>
            <a:endParaRPr lang="ru-RU" sz="44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233319" y="27899"/>
            <a:ext cx="6962687"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2400" dirty="0">
                <a:solidFill>
                  <a:srgbClr val="02243A"/>
                </a:solidFill>
                <a:latin typeface="Arial" charset="0"/>
                <a:ea typeface="Arial" charset="0"/>
                <a:cs typeface="Arial" charset="0"/>
              </a:rPr>
              <a:t>Припев:</a:t>
            </a:r>
          </a:p>
          <a:p>
            <a:pPr algn="l">
              <a:lnSpc>
                <a:spcPct val="80000"/>
              </a:lnSpc>
            </a:pPr>
            <a:r>
              <a:rPr lang="ru-RU" sz="4600" b="1" dirty="0">
                <a:solidFill>
                  <a:srgbClr val="02243A"/>
                </a:solidFill>
                <a:latin typeface="Arial" charset="0"/>
                <a:ea typeface="Arial" charset="0"/>
                <a:cs typeface="Arial" charset="0"/>
              </a:rPr>
              <a:t>Вспоминаем всегда </a:t>
            </a:r>
          </a:p>
          <a:p>
            <a:pPr algn="l">
              <a:lnSpc>
                <a:spcPct val="80000"/>
              </a:lnSpc>
            </a:pPr>
            <a:r>
              <a:rPr lang="ru-RU" sz="4600" b="1" dirty="0">
                <a:solidFill>
                  <a:srgbClr val="02243A"/>
                </a:solidFill>
                <a:latin typeface="Arial" charset="0"/>
                <a:ea typeface="Arial" charset="0"/>
                <a:cs typeface="Arial" charset="0"/>
              </a:rPr>
              <a:t>Этот час.</a:t>
            </a:r>
          </a:p>
          <a:p>
            <a:pPr algn="l">
              <a:lnSpc>
                <a:spcPct val="80000"/>
              </a:lnSpc>
            </a:pPr>
            <a:r>
              <a:rPr lang="ru-RU" sz="4600" b="1" dirty="0">
                <a:solidFill>
                  <a:srgbClr val="02243A"/>
                </a:solidFill>
                <a:latin typeface="Arial" charset="0"/>
                <a:ea typeface="Arial" charset="0"/>
                <a:cs typeface="Arial" charset="0"/>
              </a:rPr>
              <a:t>Иисус был распят </a:t>
            </a:r>
            <a:endParaRPr lang="ru-RU" sz="4600" b="1" dirty="0" smtClean="0">
              <a:solidFill>
                <a:srgbClr val="02243A"/>
              </a:solidFill>
              <a:latin typeface="Arial" charset="0"/>
              <a:ea typeface="Arial" charset="0"/>
              <a:cs typeface="Arial" charset="0"/>
            </a:endParaRPr>
          </a:p>
          <a:p>
            <a:pPr algn="l">
              <a:lnSpc>
                <a:spcPct val="80000"/>
              </a:lnSpc>
            </a:pPr>
            <a:r>
              <a:rPr lang="ru-RU" sz="4600" b="1" dirty="0" smtClean="0">
                <a:solidFill>
                  <a:srgbClr val="02243A"/>
                </a:solidFill>
                <a:latin typeface="Arial" charset="0"/>
                <a:ea typeface="Arial" charset="0"/>
                <a:cs typeface="Arial" charset="0"/>
              </a:rPr>
              <a:t>Ради нас.</a:t>
            </a:r>
          </a:p>
          <a:p>
            <a:pPr algn="l">
              <a:lnSpc>
                <a:spcPct val="80000"/>
              </a:lnSpc>
            </a:pPr>
            <a:r>
              <a:rPr lang="ru-RU" sz="4600" b="1" dirty="0" smtClean="0">
                <a:solidFill>
                  <a:srgbClr val="02243A"/>
                </a:solidFill>
                <a:latin typeface="Arial" charset="0"/>
                <a:ea typeface="Arial" charset="0"/>
                <a:cs typeface="Arial" charset="0"/>
              </a:rPr>
              <a:t>Возвещаем </a:t>
            </a:r>
            <a:endParaRPr lang="ru-RU" sz="4600" b="1" dirty="0">
              <a:solidFill>
                <a:srgbClr val="02243A"/>
              </a:solidFill>
              <a:latin typeface="Arial" charset="0"/>
              <a:ea typeface="Arial" charset="0"/>
              <a:cs typeface="Arial" charset="0"/>
            </a:endParaRPr>
          </a:p>
          <a:p>
            <a:pPr algn="l">
              <a:lnSpc>
                <a:spcPct val="80000"/>
              </a:lnSpc>
            </a:pPr>
            <a:r>
              <a:rPr lang="ru-RU" sz="4600" b="1" dirty="0">
                <a:solidFill>
                  <a:srgbClr val="02243A"/>
                </a:solidFill>
                <a:latin typeface="Arial" charset="0"/>
                <a:ea typeface="Arial" charset="0"/>
                <a:cs typeface="Arial" charset="0"/>
              </a:rPr>
              <a:t>Мы жертву Христа</a:t>
            </a:r>
          </a:p>
          <a:p>
            <a:pPr algn="l">
              <a:lnSpc>
                <a:spcPct val="80000"/>
              </a:lnSpc>
            </a:pPr>
            <a:r>
              <a:rPr lang="ru-RU" sz="4600" b="1" dirty="0">
                <a:solidFill>
                  <a:srgbClr val="02243A"/>
                </a:solidFill>
                <a:latin typeface="Arial" charset="0"/>
                <a:ea typeface="Arial" charset="0"/>
                <a:cs typeface="Arial" charset="0"/>
              </a:rPr>
              <a:t>И с надеждой </a:t>
            </a:r>
          </a:p>
          <a:p>
            <a:pPr algn="l">
              <a:lnSpc>
                <a:spcPct val="80000"/>
              </a:lnSpc>
            </a:pPr>
            <a:r>
              <a:rPr lang="ru-RU" sz="4600" b="1" dirty="0">
                <a:solidFill>
                  <a:srgbClr val="02243A"/>
                </a:solidFill>
                <a:latin typeface="Arial" charset="0"/>
                <a:ea typeface="Arial" charset="0"/>
                <a:cs typeface="Arial" charset="0"/>
              </a:rPr>
              <a:t>Глядим в небеса.</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9929"/>
            <a:ext cx="9144000" cy="5229482"/>
          </a:xfrm>
          <a:prstGeom prst="rect">
            <a:avLst/>
          </a:prstGeom>
        </p:spPr>
      </p:pic>
      <p:sp>
        <p:nvSpPr>
          <p:cNvPr id="5" name="Объект 2">
            <a:extLst>
              <a:ext uri="{FF2B5EF4-FFF2-40B4-BE49-F238E27FC236}">
                <a16:creationId xmlns="" xmlns:a16="http://schemas.microsoft.com/office/drawing/2014/main" id="{6FDBC29A-CD02-8A4B-A371-19BB2054B008}"/>
              </a:ext>
            </a:extLst>
          </p:cNvPr>
          <p:cNvSpPr txBox="1">
            <a:spLocks/>
          </p:cNvSpPr>
          <p:nvPr/>
        </p:nvSpPr>
        <p:spPr>
          <a:xfrm>
            <a:off x="546595" y="117546"/>
            <a:ext cx="8364767"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Господь Иисус в ту ночь,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Когда </a:t>
            </a:r>
            <a:r>
              <a:rPr lang="ru-RU" sz="4400" b="1" dirty="0">
                <a:solidFill>
                  <a:srgbClr val="02243A"/>
                </a:solidFill>
                <a:latin typeface="Arial" charset="0"/>
                <a:ea typeface="Arial" charset="0"/>
                <a:cs typeface="Arial" charset="0"/>
              </a:rPr>
              <a:t>был предан,</a:t>
            </a:r>
          </a:p>
          <a:p>
            <a:pPr algn="l">
              <a:lnSpc>
                <a:spcPct val="90000"/>
              </a:lnSpc>
            </a:pPr>
            <a:r>
              <a:rPr lang="ru-RU" sz="4400" b="1" dirty="0">
                <a:solidFill>
                  <a:srgbClr val="02243A"/>
                </a:solidFill>
                <a:latin typeface="Arial" charset="0"/>
                <a:ea typeface="Arial" charset="0"/>
                <a:cs typeface="Arial" charset="0"/>
              </a:rPr>
              <a:t>Взял также чашу,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Утвердив </a:t>
            </a:r>
            <a:r>
              <a:rPr lang="ru-RU" sz="4400" b="1" dirty="0">
                <a:solidFill>
                  <a:srgbClr val="02243A"/>
                </a:solidFill>
                <a:latin typeface="Arial" charset="0"/>
                <a:ea typeface="Arial" charset="0"/>
                <a:cs typeface="Arial" charset="0"/>
              </a:rPr>
              <a:t>завет.</a:t>
            </a:r>
          </a:p>
          <a:p>
            <a:pPr algn="l">
              <a:lnSpc>
                <a:spcPct val="90000"/>
              </a:lnSpc>
            </a:pPr>
            <a:r>
              <a:rPr lang="ru-RU" sz="4400" b="1" dirty="0">
                <a:solidFill>
                  <a:srgbClr val="02243A"/>
                </a:solidFill>
                <a:latin typeface="Arial" charset="0"/>
                <a:ea typeface="Arial" charset="0"/>
                <a:cs typeface="Arial" charset="0"/>
              </a:rPr>
              <a:t>Он Кровью </a:t>
            </a:r>
            <a:r>
              <a:rPr lang="ru-RU" sz="4400" b="1" dirty="0">
                <a:solidFill>
                  <a:srgbClr val="02243A"/>
                </a:solidFill>
                <a:latin typeface="Arial" charset="0"/>
                <a:ea typeface="Arial" charset="0"/>
                <a:cs typeface="Arial" charset="0"/>
              </a:rPr>
              <a:t>н</a:t>
            </a:r>
            <a:r>
              <a:rPr lang="ru-RU" sz="4400" b="1" dirty="0" smtClean="0">
                <a:solidFill>
                  <a:srgbClr val="02243A"/>
                </a:solidFill>
                <a:latin typeface="Arial" charset="0"/>
                <a:ea typeface="Arial" charset="0"/>
                <a:cs typeface="Arial" charset="0"/>
              </a:rPr>
              <a:t>ас </a:t>
            </a:r>
            <a:r>
              <a:rPr lang="ru-RU" sz="4400" b="1" dirty="0" smtClean="0">
                <a:solidFill>
                  <a:srgbClr val="02243A"/>
                </a:solidFill>
                <a:latin typeface="Arial" charset="0"/>
                <a:ea typeface="Arial" charset="0"/>
                <a:cs typeface="Arial" charset="0"/>
              </a:rPr>
              <a:t>соединяет </a:t>
            </a:r>
            <a:endParaRPr lang="ru-RU" sz="4400" b="1" dirty="0">
              <a:solidFill>
                <a:srgbClr val="02243A"/>
              </a:solidFill>
              <a:latin typeface="Arial" charset="0"/>
              <a:ea typeface="Arial" charset="0"/>
              <a:cs typeface="Arial" charset="0"/>
            </a:endParaRPr>
          </a:p>
          <a:p>
            <a:pPr algn="l">
              <a:lnSpc>
                <a:spcPct val="90000"/>
              </a:lnSpc>
            </a:pPr>
            <a:r>
              <a:rPr lang="ru-RU" sz="4400" b="1" dirty="0">
                <a:solidFill>
                  <a:srgbClr val="02243A"/>
                </a:solidFill>
                <a:latin typeface="Arial" charset="0"/>
                <a:ea typeface="Arial" charset="0"/>
                <a:cs typeface="Arial" charset="0"/>
              </a:rPr>
              <a:t>С</a:t>
            </a:r>
            <a:r>
              <a:rPr lang="ru-RU" sz="4400" b="1" dirty="0" smtClean="0">
                <a:solidFill>
                  <a:srgbClr val="02243A"/>
                </a:solidFill>
                <a:latin typeface="Arial" charset="0"/>
                <a:ea typeface="Arial" charset="0"/>
                <a:cs typeface="Arial" charset="0"/>
              </a:rPr>
              <a:t> небом. Он </a:t>
            </a:r>
            <a:r>
              <a:rPr lang="ru-RU" sz="4400" b="1" dirty="0">
                <a:solidFill>
                  <a:srgbClr val="02243A"/>
                </a:solidFill>
                <a:latin typeface="Arial" charset="0"/>
                <a:ea typeface="Arial" charset="0"/>
                <a:cs typeface="Arial" charset="0"/>
              </a:rPr>
              <a:t>от греха </a:t>
            </a:r>
          </a:p>
          <a:p>
            <a:pPr algn="l">
              <a:lnSpc>
                <a:spcPct val="90000"/>
              </a:lnSpc>
            </a:pPr>
            <a:r>
              <a:rPr lang="ru-RU" sz="4400" b="1" dirty="0">
                <a:solidFill>
                  <a:srgbClr val="02243A"/>
                </a:solidFill>
                <a:latin typeface="Arial" charset="0"/>
                <a:ea typeface="Arial" charset="0"/>
                <a:cs typeface="Arial" charset="0"/>
              </a:rPr>
              <a:t>Нас искупил навек.</a:t>
            </a:r>
          </a:p>
        </p:txBody>
      </p:sp>
    </p:spTree>
    <p:extLst>
      <p:ext uri="{BB962C8B-B14F-4D97-AF65-F5344CB8AC3E}">
        <p14:creationId xmlns:p14="http://schemas.microsoft.com/office/powerpoint/2010/main" val="396424502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233319" y="27899"/>
            <a:ext cx="6962687"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2400" dirty="0">
                <a:solidFill>
                  <a:srgbClr val="02243A"/>
                </a:solidFill>
                <a:latin typeface="Arial" charset="0"/>
                <a:ea typeface="Arial" charset="0"/>
                <a:cs typeface="Arial" charset="0"/>
              </a:rPr>
              <a:t>Припев:</a:t>
            </a:r>
          </a:p>
          <a:p>
            <a:pPr algn="l">
              <a:lnSpc>
                <a:spcPct val="80000"/>
              </a:lnSpc>
            </a:pPr>
            <a:r>
              <a:rPr lang="ru-RU" sz="4600" b="1" dirty="0">
                <a:solidFill>
                  <a:srgbClr val="02243A"/>
                </a:solidFill>
                <a:latin typeface="Arial" charset="0"/>
                <a:ea typeface="Arial" charset="0"/>
                <a:cs typeface="Arial" charset="0"/>
              </a:rPr>
              <a:t>Вспоминаем всегда </a:t>
            </a:r>
          </a:p>
          <a:p>
            <a:pPr algn="l">
              <a:lnSpc>
                <a:spcPct val="80000"/>
              </a:lnSpc>
            </a:pPr>
            <a:r>
              <a:rPr lang="ru-RU" sz="4600" b="1" dirty="0">
                <a:solidFill>
                  <a:srgbClr val="02243A"/>
                </a:solidFill>
                <a:latin typeface="Arial" charset="0"/>
                <a:ea typeface="Arial" charset="0"/>
                <a:cs typeface="Arial" charset="0"/>
              </a:rPr>
              <a:t>Этот час.</a:t>
            </a:r>
          </a:p>
          <a:p>
            <a:pPr algn="l">
              <a:lnSpc>
                <a:spcPct val="80000"/>
              </a:lnSpc>
            </a:pPr>
            <a:r>
              <a:rPr lang="ru-RU" sz="4600" b="1" dirty="0">
                <a:solidFill>
                  <a:srgbClr val="02243A"/>
                </a:solidFill>
                <a:latin typeface="Arial" charset="0"/>
                <a:ea typeface="Arial" charset="0"/>
                <a:cs typeface="Arial" charset="0"/>
              </a:rPr>
              <a:t>Иисус был распят </a:t>
            </a:r>
            <a:endParaRPr lang="ru-RU" sz="4600" b="1" dirty="0" smtClean="0">
              <a:solidFill>
                <a:srgbClr val="02243A"/>
              </a:solidFill>
              <a:latin typeface="Arial" charset="0"/>
              <a:ea typeface="Arial" charset="0"/>
              <a:cs typeface="Arial" charset="0"/>
            </a:endParaRPr>
          </a:p>
          <a:p>
            <a:pPr algn="l">
              <a:lnSpc>
                <a:spcPct val="80000"/>
              </a:lnSpc>
            </a:pPr>
            <a:r>
              <a:rPr lang="ru-RU" sz="4600" b="1" dirty="0" smtClean="0">
                <a:solidFill>
                  <a:srgbClr val="02243A"/>
                </a:solidFill>
                <a:latin typeface="Arial" charset="0"/>
                <a:ea typeface="Arial" charset="0"/>
                <a:cs typeface="Arial" charset="0"/>
              </a:rPr>
              <a:t>Ради нас.</a:t>
            </a:r>
          </a:p>
          <a:p>
            <a:pPr algn="l">
              <a:lnSpc>
                <a:spcPct val="80000"/>
              </a:lnSpc>
            </a:pPr>
            <a:r>
              <a:rPr lang="ru-RU" sz="4600" b="1" dirty="0" smtClean="0">
                <a:solidFill>
                  <a:srgbClr val="02243A"/>
                </a:solidFill>
                <a:latin typeface="Arial" charset="0"/>
                <a:ea typeface="Arial" charset="0"/>
                <a:cs typeface="Arial" charset="0"/>
              </a:rPr>
              <a:t>Возвещаем </a:t>
            </a:r>
            <a:endParaRPr lang="ru-RU" sz="4600" b="1" dirty="0">
              <a:solidFill>
                <a:srgbClr val="02243A"/>
              </a:solidFill>
              <a:latin typeface="Arial" charset="0"/>
              <a:ea typeface="Arial" charset="0"/>
              <a:cs typeface="Arial" charset="0"/>
            </a:endParaRPr>
          </a:p>
          <a:p>
            <a:pPr algn="l">
              <a:lnSpc>
                <a:spcPct val="80000"/>
              </a:lnSpc>
            </a:pPr>
            <a:r>
              <a:rPr lang="ru-RU" sz="4600" b="1" dirty="0">
                <a:solidFill>
                  <a:srgbClr val="02243A"/>
                </a:solidFill>
                <a:latin typeface="Arial" charset="0"/>
                <a:ea typeface="Arial" charset="0"/>
                <a:cs typeface="Arial" charset="0"/>
              </a:rPr>
              <a:t>Мы жертву Христа</a:t>
            </a:r>
          </a:p>
          <a:p>
            <a:pPr algn="l">
              <a:lnSpc>
                <a:spcPct val="80000"/>
              </a:lnSpc>
            </a:pPr>
            <a:r>
              <a:rPr lang="ru-RU" sz="4600" b="1" dirty="0">
                <a:solidFill>
                  <a:srgbClr val="02243A"/>
                </a:solidFill>
                <a:latin typeface="Arial" charset="0"/>
                <a:ea typeface="Arial" charset="0"/>
                <a:cs typeface="Arial" charset="0"/>
              </a:rPr>
              <a:t>И с надеждой </a:t>
            </a:r>
          </a:p>
          <a:p>
            <a:pPr algn="l">
              <a:lnSpc>
                <a:spcPct val="80000"/>
              </a:lnSpc>
            </a:pPr>
            <a:r>
              <a:rPr lang="ru-RU" sz="4600" b="1" dirty="0">
                <a:solidFill>
                  <a:srgbClr val="02243A"/>
                </a:solidFill>
                <a:latin typeface="Arial" charset="0"/>
                <a:ea typeface="Arial" charset="0"/>
                <a:cs typeface="Arial" charset="0"/>
              </a:rPr>
              <a:t>Глядим в небеса.</a:t>
            </a:r>
          </a:p>
        </p:txBody>
      </p:sp>
    </p:spTree>
    <p:extLst>
      <p:ext uri="{BB962C8B-B14F-4D97-AF65-F5344CB8AC3E}">
        <p14:creationId xmlns:p14="http://schemas.microsoft.com/office/powerpoint/2010/main" val="25288535"/>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9929"/>
            <a:ext cx="9144000" cy="5229482"/>
          </a:xfrm>
          <a:prstGeom prst="rect">
            <a:avLst/>
          </a:prstGeom>
        </p:spPr>
      </p:pic>
      <p:sp>
        <p:nvSpPr>
          <p:cNvPr id="6" name="Объект 2">
            <a:extLst>
              <a:ext uri="{FF2B5EF4-FFF2-40B4-BE49-F238E27FC236}">
                <a16:creationId xmlns="" xmlns:a16="http://schemas.microsoft.com/office/drawing/2014/main" id="{6FDBC29A-CD02-8A4B-A371-19BB2054B008}"/>
              </a:ext>
            </a:extLst>
          </p:cNvPr>
          <p:cNvSpPr txBox="1">
            <a:spLocks/>
          </p:cNvSpPr>
          <p:nvPr/>
        </p:nvSpPr>
        <p:spPr>
          <a:xfrm>
            <a:off x="536437" y="227036"/>
            <a:ext cx="8607564"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Господь Иисус </a:t>
            </a:r>
            <a:r>
              <a:rPr lang="ru-RU" sz="4400" b="1" dirty="0" smtClean="0">
                <a:solidFill>
                  <a:srgbClr val="02243A"/>
                </a:solidFill>
                <a:latin typeface="Arial" charset="0"/>
                <a:ea typeface="Arial" charset="0"/>
                <a:cs typeface="Arial" charset="0"/>
              </a:rPr>
              <a:t>в </a:t>
            </a:r>
            <a:r>
              <a:rPr lang="ru-RU" sz="4400" b="1" dirty="0">
                <a:solidFill>
                  <a:srgbClr val="02243A"/>
                </a:solidFill>
                <a:latin typeface="Arial" charset="0"/>
                <a:ea typeface="Arial" charset="0"/>
                <a:cs typeface="Arial" charset="0"/>
              </a:rPr>
              <a:t>ту ночь, </a:t>
            </a:r>
          </a:p>
          <a:p>
            <a:pPr algn="l">
              <a:lnSpc>
                <a:spcPct val="90000"/>
              </a:lnSpc>
            </a:pPr>
            <a:r>
              <a:rPr lang="ru-RU" sz="4400" b="1" dirty="0" smtClean="0">
                <a:solidFill>
                  <a:srgbClr val="02243A"/>
                </a:solidFill>
                <a:latin typeface="Arial" charset="0"/>
                <a:ea typeface="Arial" charset="0"/>
                <a:cs typeface="Arial" charset="0"/>
              </a:rPr>
              <a:t>Когда </a:t>
            </a:r>
            <a:r>
              <a:rPr lang="ru-RU" sz="4400" b="1" dirty="0">
                <a:solidFill>
                  <a:srgbClr val="02243A"/>
                </a:solidFill>
                <a:latin typeface="Arial" charset="0"/>
                <a:ea typeface="Arial" charset="0"/>
                <a:cs typeface="Arial" charset="0"/>
              </a:rPr>
              <a:t>был предан,</a:t>
            </a:r>
          </a:p>
          <a:p>
            <a:pPr algn="l">
              <a:lnSpc>
                <a:spcPct val="90000"/>
              </a:lnSpc>
            </a:pPr>
            <a:r>
              <a:rPr lang="ru-RU" sz="4400" b="1" dirty="0">
                <a:solidFill>
                  <a:srgbClr val="02243A"/>
                </a:solidFill>
                <a:latin typeface="Arial" charset="0"/>
                <a:ea typeface="Arial" charset="0"/>
                <a:cs typeface="Arial" charset="0"/>
              </a:rPr>
              <a:t>Оставил в </a:t>
            </a:r>
            <a:r>
              <a:rPr lang="ru-RU" sz="4400" b="1" dirty="0" smtClean="0">
                <a:solidFill>
                  <a:srgbClr val="02243A"/>
                </a:solidFill>
                <a:latin typeface="Arial" charset="0"/>
                <a:ea typeface="Arial" charset="0"/>
                <a:cs typeface="Arial" charset="0"/>
              </a:rPr>
              <a:t>память</a:t>
            </a:r>
          </a:p>
          <a:p>
            <a:pPr algn="l">
              <a:lnSpc>
                <a:spcPct val="90000"/>
              </a:lnSpc>
            </a:pPr>
            <a:r>
              <a:rPr lang="ru-RU" sz="4400" b="1" dirty="0" smtClean="0">
                <a:solidFill>
                  <a:srgbClr val="02243A"/>
                </a:solidFill>
                <a:latin typeface="Arial" charset="0"/>
                <a:ea typeface="Arial" charset="0"/>
                <a:cs typeface="Arial" charset="0"/>
              </a:rPr>
              <a:t>Вечерю любви. И </a:t>
            </a:r>
            <a:r>
              <a:rPr lang="ru-RU" sz="4400" b="1" dirty="0">
                <a:solidFill>
                  <a:srgbClr val="02243A"/>
                </a:solidFill>
                <a:latin typeface="Arial" charset="0"/>
                <a:ea typeface="Arial" charset="0"/>
                <a:cs typeface="Arial" charset="0"/>
              </a:rPr>
              <a:t>перед Ним </a:t>
            </a:r>
            <a:r>
              <a:rPr lang="ru-RU" sz="4400" b="1" dirty="0" smtClean="0">
                <a:solidFill>
                  <a:srgbClr val="02243A"/>
                </a:solidFill>
                <a:latin typeface="Arial" charset="0"/>
                <a:ea typeface="Arial" charset="0"/>
                <a:cs typeface="Arial" charset="0"/>
              </a:rPr>
              <a:t>Мы</a:t>
            </a:r>
            <a:r>
              <a:rPr lang="ru-RU" sz="4400" b="1" dirty="0">
                <a:solidFill>
                  <a:srgbClr val="02243A"/>
                </a:solidFill>
                <a:latin typeface="Arial" charset="0"/>
                <a:ea typeface="Arial" charset="0"/>
                <a:cs typeface="Arial" charset="0"/>
              </a:rPr>
              <a:t>, сердце исповедав, </a:t>
            </a:r>
          </a:p>
          <a:p>
            <a:pPr algn="l">
              <a:lnSpc>
                <a:spcPct val="90000"/>
              </a:lnSpc>
            </a:pPr>
            <a:r>
              <a:rPr lang="ru-RU" sz="4400" b="1" dirty="0">
                <a:solidFill>
                  <a:srgbClr val="02243A"/>
                </a:solidFill>
                <a:latin typeface="Arial" charset="0"/>
                <a:ea typeface="Arial" charset="0"/>
                <a:cs typeface="Arial" charset="0"/>
              </a:rPr>
              <a:t>Причастие святое Совершим.</a:t>
            </a:r>
            <a:r>
              <a:rPr lang="ru-RU" sz="4400" dirty="0"/>
              <a:t> </a:t>
            </a:r>
            <a:r>
              <a:rPr lang="ru-RU" sz="4400" b="1" dirty="0">
                <a:solidFill>
                  <a:srgbClr val="02243A"/>
                </a:solidFill>
                <a:latin typeface="Arial" charset="0"/>
                <a:ea typeface="Arial" charset="0"/>
                <a:cs typeface="Arial" charset="0"/>
              </a:rPr>
              <a:t> </a:t>
            </a:r>
          </a:p>
          <a:p>
            <a:pPr algn="l">
              <a:lnSpc>
                <a:spcPct val="90000"/>
              </a:lnSpc>
            </a:pPr>
            <a:r>
              <a:rPr lang="ru-RU" sz="45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366144900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233319" y="27899"/>
            <a:ext cx="6962687"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2400" dirty="0">
                <a:solidFill>
                  <a:srgbClr val="02243A"/>
                </a:solidFill>
                <a:latin typeface="Arial" charset="0"/>
                <a:ea typeface="Arial" charset="0"/>
                <a:cs typeface="Arial" charset="0"/>
              </a:rPr>
              <a:t>Припев:</a:t>
            </a:r>
          </a:p>
          <a:p>
            <a:pPr algn="l">
              <a:lnSpc>
                <a:spcPct val="80000"/>
              </a:lnSpc>
            </a:pPr>
            <a:r>
              <a:rPr lang="ru-RU" sz="4600" b="1" dirty="0">
                <a:solidFill>
                  <a:srgbClr val="02243A"/>
                </a:solidFill>
                <a:latin typeface="Arial" charset="0"/>
                <a:ea typeface="Arial" charset="0"/>
                <a:cs typeface="Arial" charset="0"/>
              </a:rPr>
              <a:t>Вспоминаем всегда </a:t>
            </a:r>
          </a:p>
          <a:p>
            <a:pPr algn="l">
              <a:lnSpc>
                <a:spcPct val="80000"/>
              </a:lnSpc>
            </a:pPr>
            <a:r>
              <a:rPr lang="ru-RU" sz="4600" b="1" dirty="0">
                <a:solidFill>
                  <a:srgbClr val="02243A"/>
                </a:solidFill>
                <a:latin typeface="Arial" charset="0"/>
                <a:ea typeface="Arial" charset="0"/>
                <a:cs typeface="Arial" charset="0"/>
              </a:rPr>
              <a:t>Этот час.</a:t>
            </a:r>
          </a:p>
          <a:p>
            <a:pPr algn="l">
              <a:lnSpc>
                <a:spcPct val="80000"/>
              </a:lnSpc>
            </a:pPr>
            <a:r>
              <a:rPr lang="ru-RU" sz="4600" b="1" dirty="0">
                <a:solidFill>
                  <a:srgbClr val="02243A"/>
                </a:solidFill>
                <a:latin typeface="Arial" charset="0"/>
                <a:ea typeface="Arial" charset="0"/>
                <a:cs typeface="Arial" charset="0"/>
              </a:rPr>
              <a:t>Иисус был распят </a:t>
            </a:r>
            <a:endParaRPr lang="ru-RU" sz="4600" b="1" dirty="0" smtClean="0">
              <a:solidFill>
                <a:srgbClr val="02243A"/>
              </a:solidFill>
              <a:latin typeface="Arial" charset="0"/>
              <a:ea typeface="Arial" charset="0"/>
              <a:cs typeface="Arial" charset="0"/>
            </a:endParaRPr>
          </a:p>
          <a:p>
            <a:pPr algn="l">
              <a:lnSpc>
                <a:spcPct val="80000"/>
              </a:lnSpc>
            </a:pPr>
            <a:r>
              <a:rPr lang="ru-RU" sz="4600" b="1" dirty="0" smtClean="0">
                <a:solidFill>
                  <a:srgbClr val="02243A"/>
                </a:solidFill>
                <a:latin typeface="Arial" charset="0"/>
                <a:ea typeface="Arial" charset="0"/>
                <a:cs typeface="Arial" charset="0"/>
              </a:rPr>
              <a:t>Ради нас.</a:t>
            </a:r>
          </a:p>
          <a:p>
            <a:pPr algn="l">
              <a:lnSpc>
                <a:spcPct val="80000"/>
              </a:lnSpc>
            </a:pPr>
            <a:r>
              <a:rPr lang="ru-RU" sz="4600" b="1" dirty="0" smtClean="0">
                <a:solidFill>
                  <a:srgbClr val="02243A"/>
                </a:solidFill>
                <a:latin typeface="Arial" charset="0"/>
                <a:ea typeface="Arial" charset="0"/>
                <a:cs typeface="Arial" charset="0"/>
              </a:rPr>
              <a:t>Возвещаем </a:t>
            </a:r>
            <a:endParaRPr lang="ru-RU" sz="4600" b="1" dirty="0">
              <a:solidFill>
                <a:srgbClr val="02243A"/>
              </a:solidFill>
              <a:latin typeface="Arial" charset="0"/>
              <a:ea typeface="Arial" charset="0"/>
              <a:cs typeface="Arial" charset="0"/>
            </a:endParaRPr>
          </a:p>
          <a:p>
            <a:pPr algn="l">
              <a:lnSpc>
                <a:spcPct val="80000"/>
              </a:lnSpc>
            </a:pPr>
            <a:r>
              <a:rPr lang="ru-RU" sz="4600" b="1" dirty="0">
                <a:solidFill>
                  <a:srgbClr val="02243A"/>
                </a:solidFill>
                <a:latin typeface="Arial" charset="0"/>
                <a:ea typeface="Arial" charset="0"/>
                <a:cs typeface="Arial" charset="0"/>
              </a:rPr>
              <a:t>Мы жертву Христа</a:t>
            </a:r>
          </a:p>
          <a:p>
            <a:pPr algn="l">
              <a:lnSpc>
                <a:spcPct val="80000"/>
              </a:lnSpc>
            </a:pPr>
            <a:r>
              <a:rPr lang="ru-RU" sz="4600" b="1" dirty="0">
                <a:solidFill>
                  <a:srgbClr val="02243A"/>
                </a:solidFill>
                <a:latin typeface="Arial" charset="0"/>
                <a:ea typeface="Arial" charset="0"/>
                <a:cs typeface="Arial" charset="0"/>
              </a:rPr>
              <a:t>И с надеждой </a:t>
            </a:r>
          </a:p>
          <a:p>
            <a:pPr algn="l">
              <a:lnSpc>
                <a:spcPct val="80000"/>
              </a:lnSpc>
            </a:pPr>
            <a:r>
              <a:rPr lang="ru-RU" sz="4600" b="1" dirty="0">
                <a:solidFill>
                  <a:srgbClr val="02243A"/>
                </a:solidFill>
                <a:latin typeface="Arial" charset="0"/>
                <a:ea typeface="Arial" charset="0"/>
                <a:cs typeface="Arial" charset="0"/>
              </a:rPr>
              <a:t>Глядим в небеса.</a:t>
            </a:r>
          </a:p>
        </p:txBody>
      </p:sp>
    </p:spTree>
    <p:extLst>
      <p:ext uri="{BB962C8B-B14F-4D97-AF65-F5344CB8AC3E}">
        <p14:creationId xmlns:p14="http://schemas.microsoft.com/office/powerpoint/2010/main" val="2528853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1890</TotalTime>
  <Words>174</Words>
  <Application>Microsoft Macintosh PowerPoint</Application>
  <PresentationFormat>On-screen Show (16:9)</PresentationFormat>
  <Paragraphs>48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231</cp:revision>
  <dcterms:modified xsi:type="dcterms:W3CDTF">2021-03-06T15:09:36Z</dcterms:modified>
</cp:coreProperties>
</file>