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65" r:id="rId2"/>
    <p:sldId id="269" r:id="rId3"/>
    <p:sldId id="281" r:id="rId4"/>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668" autoAdjust="0"/>
    <p:restoredTop sz="92857" autoAdjust="0"/>
  </p:normalViewPr>
  <p:slideViewPr>
    <p:cSldViewPr snapToGrid="0" snapToObjects="1">
      <p:cViewPr varScale="1">
        <p:scale>
          <a:sx n="89" d="100"/>
          <a:sy n="89" d="100"/>
        </p:scale>
        <p:origin x="-96" y="-177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notesMaster" Target="notesMasters/notesMaster1.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1914095" y="3216165"/>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355725" y="296152"/>
            <a:ext cx="7219057" cy="214987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pPr>
            <a:r>
              <a:rPr lang="ru-RU" sz="5400" dirty="0">
                <a:solidFill>
                  <a:srgbClr val="02243A"/>
                </a:solidFill>
                <a:latin typeface="Arial" charset="0"/>
                <a:ea typeface="Arial" charset="0"/>
                <a:cs typeface="Arial" charset="0"/>
              </a:rPr>
              <a:t>Господь, </a:t>
            </a:r>
            <a:r>
              <a:rPr lang="ru-RU" sz="5400" dirty="0" smtClean="0">
                <a:solidFill>
                  <a:srgbClr val="02243A"/>
                </a:solidFill>
                <a:latin typeface="Arial" charset="0"/>
                <a:ea typeface="Arial" charset="0"/>
                <a:cs typeface="Arial" charset="0"/>
              </a:rPr>
              <a:t>благослови</a:t>
            </a:r>
            <a:r>
              <a:rPr lang="en-US" sz="5400" dirty="0" smtClean="0">
                <a:solidFill>
                  <a:srgbClr val="02243A"/>
                </a:solidFill>
                <a:latin typeface="Arial" charset="0"/>
                <a:ea typeface="Arial" charset="0"/>
                <a:cs typeface="Arial" charset="0"/>
              </a:rPr>
              <a:t/>
            </a:r>
            <a:br>
              <a:rPr lang="en-US" sz="5400" dirty="0" smtClean="0">
                <a:solidFill>
                  <a:srgbClr val="02243A"/>
                </a:solidFill>
                <a:latin typeface="Arial" charset="0"/>
                <a:ea typeface="Arial" charset="0"/>
                <a:cs typeface="Arial" charset="0"/>
              </a:rPr>
            </a:br>
            <a:r>
              <a:rPr lang="ru-RU" sz="5400" dirty="0" smtClean="0">
                <a:solidFill>
                  <a:srgbClr val="02243A"/>
                </a:solidFill>
                <a:latin typeface="Arial" charset="0"/>
                <a:ea typeface="Arial" charset="0"/>
                <a:cs typeface="Arial" charset="0"/>
              </a:rPr>
              <a:t>сию </a:t>
            </a:r>
            <a:r>
              <a:rPr lang="ru-RU" sz="5400" dirty="0">
                <a:solidFill>
                  <a:srgbClr val="02243A"/>
                </a:solidFill>
                <a:latin typeface="Arial" charset="0"/>
                <a:ea typeface="Arial" charset="0"/>
                <a:cs typeface="Arial" charset="0"/>
              </a:rPr>
              <a:t>чету</a:t>
            </a:r>
          </a:p>
          <a:p>
            <a:pPr marL="0" indent="0" algn="r">
              <a:lnSpc>
                <a:spcPct val="80000"/>
              </a:lnSpc>
              <a:buNone/>
            </a:pPr>
            <a:r>
              <a:rPr lang="ru-RU" sz="5400" dirty="0"/>
              <a:t> </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9610" y="227036"/>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65208" y="227036"/>
            <a:ext cx="85791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800" b="1" dirty="0">
                <a:solidFill>
                  <a:srgbClr val="02243A"/>
                </a:solidFill>
                <a:latin typeface="Arial" charset="0"/>
                <a:ea typeface="Arial" charset="0"/>
                <a:cs typeface="Arial" charset="0"/>
              </a:rPr>
              <a:t>Господь, </a:t>
            </a:r>
            <a:r>
              <a:rPr lang="ru-RU" sz="4800" b="1" dirty="0" smtClean="0">
                <a:solidFill>
                  <a:srgbClr val="02243A"/>
                </a:solidFill>
                <a:latin typeface="Arial" charset="0"/>
                <a:ea typeface="Arial" charset="0"/>
                <a:cs typeface="Arial" charset="0"/>
              </a:rPr>
              <a:t>благослови </a:t>
            </a:r>
            <a:endParaRPr lang="ru-RU" sz="4800" b="1" dirty="0">
              <a:solidFill>
                <a:srgbClr val="02243A"/>
              </a:solidFill>
              <a:latin typeface="Arial" charset="0"/>
              <a:ea typeface="Arial" charset="0"/>
              <a:cs typeface="Arial" charset="0"/>
            </a:endParaRPr>
          </a:p>
          <a:p>
            <a:pPr algn="l"/>
            <a:r>
              <a:rPr lang="ru-RU" sz="4800" b="1" dirty="0">
                <a:solidFill>
                  <a:srgbClr val="02243A"/>
                </a:solidFill>
                <a:latin typeface="Arial" charset="0"/>
                <a:ea typeface="Arial" charset="0"/>
                <a:cs typeface="Arial" charset="0"/>
              </a:rPr>
              <a:t>Сию чету.</a:t>
            </a:r>
          </a:p>
          <a:p>
            <a:pPr algn="l"/>
            <a:r>
              <a:rPr lang="ru-RU" sz="4800" b="1" dirty="0">
                <a:solidFill>
                  <a:srgbClr val="02243A"/>
                </a:solidFill>
                <a:latin typeface="Arial" charset="0"/>
                <a:ea typeface="Arial" charset="0"/>
                <a:cs typeface="Arial" charset="0"/>
              </a:rPr>
              <a:t>Дай счастья </a:t>
            </a:r>
            <a:endParaRPr lang="ru-RU" sz="4800" b="1" dirty="0" smtClean="0">
              <a:solidFill>
                <a:srgbClr val="02243A"/>
              </a:solidFill>
              <a:latin typeface="Arial" charset="0"/>
              <a:ea typeface="Arial" charset="0"/>
              <a:cs typeface="Arial" charset="0"/>
            </a:endParaRPr>
          </a:p>
          <a:p>
            <a:pPr algn="l"/>
            <a:r>
              <a:rPr lang="ru-RU" sz="4800" b="1" dirty="0" smtClean="0">
                <a:solidFill>
                  <a:srgbClr val="02243A"/>
                </a:solidFill>
                <a:latin typeface="Arial" charset="0"/>
                <a:ea typeface="Arial" charset="0"/>
                <a:cs typeface="Arial" charset="0"/>
              </a:rPr>
              <a:t>Им в земном пути, Благослови! </a:t>
            </a:r>
            <a:endParaRPr lang="ru-RU" sz="48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37589" y="227036"/>
            <a:ext cx="7324463"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b="1" dirty="0" smtClean="0">
                <a:solidFill>
                  <a:srgbClr val="02243A"/>
                </a:solidFill>
                <a:latin typeface="Arial" charset="0"/>
                <a:ea typeface="Arial" charset="0"/>
                <a:cs typeface="Arial" charset="0"/>
              </a:rPr>
              <a:t>Господь</a:t>
            </a:r>
            <a:r>
              <a:rPr lang="ru-RU" sz="4800" b="1" dirty="0">
                <a:solidFill>
                  <a:srgbClr val="02243A"/>
                </a:solidFill>
                <a:latin typeface="Arial" charset="0"/>
                <a:ea typeface="Arial" charset="0"/>
                <a:cs typeface="Arial" charset="0"/>
              </a:rPr>
              <a:t>, </a:t>
            </a:r>
            <a:endParaRPr lang="ru-RU" sz="4800" b="1" dirty="0" smtClean="0">
              <a:solidFill>
                <a:srgbClr val="02243A"/>
              </a:solidFill>
              <a:latin typeface="Arial" charset="0"/>
              <a:ea typeface="Arial" charset="0"/>
              <a:cs typeface="Arial" charset="0"/>
            </a:endParaRPr>
          </a:p>
          <a:p>
            <a:pPr algn="l">
              <a:lnSpc>
                <a:spcPct val="90000"/>
              </a:lnSpc>
            </a:pPr>
            <a:r>
              <a:rPr lang="ru-RU" sz="4800" b="1" smtClean="0">
                <a:solidFill>
                  <a:srgbClr val="02243A"/>
                </a:solidFill>
                <a:latin typeface="Arial" charset="0"/>
                <a:ea typeface="Arial" charset="0"/>
                <a:cs typeface="Arial" charset="0"/>
              </a:rPr>
              <a:t>Благослови </a:t>
            </a:r>
            <a:r>
              <a:rPr lang="ru-RU" sz="4800" b="1" dirty="0" smtClean="0">
                <a:solidFill>
                  <a:srgbClr val="02243A"/>
                </a:solidFill>
                <a:latin typeface="Arial" charset="0"/>
                <a:ea typeface="Arial" charset="0"/>
                <a:cs typeface="Arial" charset="0"/>
              </a:rPr>
              <a:t>сию </a:t>
            </a:r>
            <a:r>
              <a:rPr lang="ru-RU" sz="4800" b="1" dirty="0">
                <a:solidFill>
                  <a:srgbClr val="02243A"/>
                </a:solidFill>
                <a:latin typeface="Arial" charset="0"/>
                <a:ea typeface="Arial" charset="0"/>
                <a:cs typeface="Arial" charset="0"/>
              </a:rPr>
              <a:t>чету.</a:t>
            </a:r>
          </a:p>
          <a:p>
            <a:pPr algn="l">
              <a:lnSpc>
                <a:spcPct val="90000"/>
              </a:lnSpc>
            </a:pPr>
            <a:r>
              <a:rPr lang="ru-RU" sz="4800" b="1" dirty="0">
                <a:solidFill>
                  <a:srgbClr val="02243A"/>
                </a:solidFill>
                <a:latin typeface="Arial" charset="0"/>
                <a:ea typeface="Arial" charset="0"/>
                <a:cs typeface="Arial" charset="0"/>
              </a:rPr>
              <a:t>Дай счастья </a:t>
            </a:r>
            <a:endParaRPr lang="ru-RU" sz="4800" b="1" dirty="0" smtClean="0">
              <a:solidFill>
                <a:srgbClr val="02243A"/>
              </a:solidFill>
              <a:latin typeface="Arial" charset="0"/>
              <a:ea typeface="Arial" charset="0"/>
              <a:cs typeface="Arial" charset="0"/>
            </a:endParaRPr>
          </a:p>
          <a:p>
            <a:pPr algn="l">
              <a:lnSpc>
                <a:spcPct val="90000"/>
              </a:lnSpc>
            </a:pPr>
            <a:r>
              <a:rPr lang="ru-RU" sz="4800" b="1" dirty="0" smtClean="0">
                <a:solidFill>
                  <a:srgbClr val="02243A"/>
                </a:solidFill>
                <a:latin typeface="Arial" charset="0"/>
                <a:ea typeface="Arial" charset="0"/>
                <a:cs typeface="Arial" charset="0"/>
              </a:rPr>
              <a:t>Им в </a:t>
            </a:r>
            <a:r>
              <a:rPr lang="ru-RU" sz="4800" b="1" dirty="0">
                <a:solidFill>
                  <a:srgbClr val="02243A"/>
                </a:solidFill>
                <a:latin typeface="Arial" charset="0"/>
                <a:ea typeface="Arial" charset="0"/>
                <a:cs typeface="Arial" charset="0"/>
              </a:rPr>
              <a:t>земном пути, Благослови!</a:t>
            </a:r>
          </a:p>
          <a:p>
            <a:pPr algn="l">
              <a:lnSpc>
                <a:spcPct val="90000"/>
              </a:lnSpc>
            </a:pPr>
            <a:r>
              <a:rPr lang="ru-RU" sz="4800" b="1" dirty="0">
                <a:solidFill>
                  <a:srgbClr val="02243A"/>
                </a:solidFill>
                <a:latin typeface="Arial" charset="0"/>
                <a:ea typeface="Arial" charset="0"/>
                <a:cs typeface="Arial" charset="0"/>
              </a:rPr>
              <a:t>Благослови, Благослови!</a:t>
            </a:r>
          </a:p>
        </p:txBody>
      </p:sp>
    </p:spTree>
    <p:extLst>
      <p:ext uri="{BB962C8B-B14F-4D97-AF65-F5344CB8AC3E}">
        <p14:creationId xmlns:p14="http://schemas.microsoft.com/office/powerpoint/2010/main" val="1110836325"/>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1760</TotalTime>
  <Words>37</Words>
  <Application>Microsoft Macintosh PowerPoint</Application>
  <PresentationFormat>On-screen Show (16:9)</PresentationFormat>
  <Paragraphs>11</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White</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205</cp:revision>
  <dcterms:modified xsi:type="dcterms:W3CDTF">2021-03-06T13:51:26Z</dcterms:modified>
</cp:coreProperties>
</file>