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5" r:id="rId2"/>
    <p:sldId id="269" r:id="rId3"/>
    <p:sldId id="294" r:id="rId4"/>
    <p:sldId id="281" r:id="rId5"/>
    <p:sldId id="295" r:id="rId6"/>
    <p:sldId id="285" r:id="rId7"/>
    <p:sldId id="286" r:id="rId8"/>
    <p:sldId id="289" r:id="rId9"/>
    <p:sldId id="290" r:id="rId10"/>
    <p:sldId id="287" r:id="rId11"/>
    <p:sldId id="288" r:id="rId12"/>
    <p:sldId id="291" r:id="rId13"/>
    <p:sldId id="292"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39" autoAdjust="0"/>
    <p:restoredTop sz="92857" autoAdjust="0"/>
  </p:normalViewPr>
  <p:slideViewPr>
    <p:cSldViewPr snapToGrid="0" snapToObjects="1">
      <p:cViewPr varScale="1">
        <p:scale>
          <a:sx n="101" d="100"/>
          <a:sy n="101" d="100"/>
        </p:scale>
        <p:origin x="150" y="63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0284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7764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5203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1105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575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4338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7276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56842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3944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91928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708882" y="619236"/>
            <a:ext cx="6970774"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RU" sz="5400" spc="-150" dirty="0" smtClean="0">
                <a:solidFill>
                  <a:srgbClr val="02243A"/>
                </a:solidFill>
                <a:latin typeface="Arial" charset="0"/>
                <a:ea typeface="Arial" charset="0"/>
                <a:cs typeface="Arial" charset="0"/>
              </a:rPr>
              <a:t>Радостную песню слышно в небесах!</a:t>
            </a:r>
            <a:endParaRPr lang="ru-RU" sz="5400" spc="-15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Радостную </a:t>
            </a:r>
            <a:r>
              <a:rPr lang="ru-RU" sz="6000" b="1" dirty="0">
                <a:solidFill>
                  <a:srgbClr val="02243A"/>
                </a:solidFill>
                <a:latin typeface="Arial" charset="0"/>
                <a:ea typeface="Arial" charset="0"/>
                <a:cs typeface="Arial" charset="0"/>
              </a:rPr>
              <a:t>песню </a:t>
            </a:r>
          </a:p>
          <a:p>
            <a:pPr algn="l">
              <a:lnSpc>
                <a:spcPct val="90000"/>
              </a:lnSpc>
            </a:pPr>
            <a:r>
              <a:rPr lang="ru-RU" sz="6000" b="1" dirty="0">
                <a:solidFill>
                  <a:srgbClr val="02243A"/>
                </a:solidFill>
                <a:latin typeface="Arial" charset="0"/>
                <a:ea typeface="Arial" charset="0"/>
                <a:cs typeface="Arial" charset="0"/>
              </a:rPr>
              <a:t>Слышно в небесах,</a:t>
            </a:r>
          </a:p>
          <a:p>
            <a:pPr algn="l">
              <a:lnSpc>
                <a:spcPct val="90000"/>
              </a:lnSpc>
            </a:pPr>
            <a:r>
              <a:rPr lang="ru-RU" sz="6000" b="1" dirty="0" smtClean="0">
                <a:solidFill>
                  <a:srgbClr val="02243A"/>
                </a:solidFill>
                <a:latin typeface="Arial" charset="0"/>
                <a:ea typeface="Arial" charset="0"/>
                <a:cs typeface="Arial" charset="0"/>
              </a:rPr>
              <a:t>	Воспевают </a:t>
            </a:r>
            <a:r>
              <a:rPr lang="ru-RU" sz="6000" b="1" dirty="0">
                <a:solidFill>
                  <a:srgbClr val="02243A"/>
                </a:solidFill>
                <a:latin typeface="Arial" charset="0"/>
                <a:ea typeface="Arial" charset="0"/>
                <a:cs typeface="Arial" charset="0"/>
              </a:rPr>
              <a:t>все </a:t>
            </a:r>
          </a:p>
          <a:p>
            <a:pPr algn="l">
              <a:lnSpc>
                <a:spcPct val="90000"/>
              </a:lnSpc>
            </a:pPr>
            <a:r>
              <a:rPr lang="ru-RU" sz="6000" b="1" dirty="0" smtClean="0">
                <a:solidFill>
                  <a:srgbClr val="02243A"/>
                </a:solidFill>
                <a:latin typeface="Arial" charset="0"/>
                <a:ea typeface="Arial" charset="0"/>
                <a:cs typeface="Arial" charset="0"/>
              </a:rPr>
              <a:t>	Любовь </a:t>
            </a:r>
            <a:r>
              <a:rPr lang="ru-RU" sz="6000" b="1" dirty="0">
                <a:solidFill>
                  <a:srgbClr val="02243A"/>
                </a:solidFill>
                <a:latin typeface="Arial" charset="0"/>
                <a:ea typeface="Arial" charset="0"/>
                <a:cs typeface="Arial" charset="0"/>
              </a:rPr>
              <a:t>Христа</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258056208"/>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Пусть </a:t>
            </a:r>
            <a:r>
              <a:rPr lang="ru-RU" sz="6000" b="1" dirty="0">
                <a:solidFill>
                  <a:srgbClr val="02243A"/>
                </a:solidFill>
                <a:latin typeface="Arial" charset="0"/>
                <a:ea typeface="Arial" charset="0"/>
                <a:cs typeface="Arial" charset="0"/>
              </a:rPr>
              <a:t>зажжётся пламя </a:t>
            </a:r>
          </a:p>
          <a:p>
            <a:pPr algn="l">
              <a:lnSpc>
                <a:spcPct val="90000"/>
              </a:lnSpc>
            </a:pPr>
            <a:r>
              <a:rPr lang="ru-RU" sz="6000" b="1" dirty="0">
                <a:solidFill>
                  <a:srgbClr val="02243A"/>
                </a:solidFill>
                <a:latin typeface="Arial" charset="0"/>
                <a:ea typeface="Arial" charset="0"/>
                <a:cs typeface="Arial" charset="0"/>
              </a:rPr>
              <a:t>В дремлющих сердцах</a:t>
            </a:r>
          </a:p>
          <a:p>
            <a:pPr algn="l">
              <a:lnSpc>
                <a:spcPct val="90000"/>
              </a:lnSpc>
            </a:pPr>
            <a:r>
              <a:rPr lang="ru-RU" sz="6000" b="1" dirty="0" smtClean="0">
                <a:solidFill>
                  <a:srgbClr val="02243A"/>
                </a:solidFill>
                <a:latin typeface="Arial" charset="0"/>
                <a:ea typeface="Arial" charset="0"/>
                <a:cs typeface="Arial" charset="0"/>
              </a:rPr>
              <a:t>	И </a:t>
            </a:r>
            <a:r>
              <a:rPr lang="ru-RU" sz="6000" b="1" dirty="0">
                <a:solidFill>
                  <a:srgbClr val="02243A"/>
                </a:solidFill>
                <a:latin typeface="Arial" charset="0"/>
                <a:ea typeface="Arial" charset="0"/>
                <a:cs typeface="Arial" charset="0"/>
              </a:rPr>
              <a:t>хвалой </a:t>
            </a:r>
            <a:r>
              <a:rPr lang="ru-RU" sz="6000" b="1" dirty="0" smtClean="0">
                <a:solidFill>
                  <a:srgbClr val="02243A"/>
                </a:solidFill>
                <a:latin typeface="Arial" charset="0"/>
                <a:ea typeface="Arial" charset="0"/>
                <a:cs typeface="Arial" charset="0"/>
              </a:rPr>
              <a:t>наполнит</a:t>
            </a:r>
          </a:p>
          <a:p>
            <a:pPr algn="l">
              <a:lnSpc>
                <a:spcPct val="90000"/>
              </a:lnSpc>
            </a:pPr>
            <a:r>
              <a:rPr lang="ru-RU" sz="6000" b="1" dirty="0" smtClean="0">
                <a:solidFill>
                  <a:srgbClr val="02243A"/>
                </a:solidFill>
                <a:latin typeface="Arial" charset="0"/>
                <a:ea typeface="Arial" charset="0"/>
                <a:cs typeface="Arial" charset="0"/>
              </a:rPr>
              <a:t>	Все </a:t>
            </a:r>
            <a:r>
              <a:rPr lang="ru-RU" sz="6000" b="1" dirty="0">
                <a:solidFill>
                  <a:srgbClr val="02243A"/>
                </a:solidFill>
                <a:latin typeface="Arial" charset="0"/>
                <a:ea typeface="Arial" charset="0"/>
                <a:cs typeface="Arial" charset="0"/>
              </a:rPr>
              <a:t>уста.</a:t>
            </a:r>
          </a:p>
        </p:txBody>
      </p:sp>
    </p:spTree>
    <p:extLst>
      <p:ext uri="{BB962C8B-B14F-4D97-AF65-F5344CB8AC3E}">
        <p14:creationId xmlns:p14="http://schemas.microsoft.com/office/powerpoint/2010/main" val="1110866734"/>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4800" b="1" dirty="0" smtClean="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r>
              <a:rPr lang="ru-RU" sz="6000" b="1" dirty="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Господу </a:t>
            </a:r>
            <a:r>
              <a:rPr lang="ru-RU" sz="6000" b="1" dirty="0">
                <a:solidFill>
                  <a:srgbClr val="02243A"/>
                </a:solidFill>
                <a:latin typeface="Arial" charset="0"/>
                <a:ea typeface="Arial" charset="0"/>
                <a:cs typeface="Arial" charset="0"/>
              </a:rPr>
              <a:t>хвала!</a:t>
            </a:r>
          </a:p>
          <a:p>
            <a:pPr algn="l"/>
            <a:r>
              <a:rPr lang="ru-RU" sz="6000" b="1" dirty="0" smtClean="0">
                <a:solidFill>
                  <a:srgbClr val="02243A"/>
                </a:solidFill>
                <a:latin typeface="Arial" charset="0"/>
                <a:ea typeface="Arial" charset="0"/>
                <a:cs typeface="Arial" charset="0"/>
              </a:rPr>
              <a:t>	Торжествуют</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Небо </a:t>
            </a:r>
            <a:r>
              <a:rPr lang="ru-RU" sz="6000" b="1" dirty="0">
                <a:solidFill>
                  <a:srgbClr val="02243A"/>
                </a:solidFill>
                <a:latin typeface="Arial" charset="0"/>
                <a:ea typeface="Arial" charset="0"/>
                <a:cs typeface="Arial" charset="0"/>
              </a:rPr>
              <a:t>и земля</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44480733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6000" b="1" dirty="0" smtClean="0">
                <a:solidFill>
                  <a:srgbClr val="02243A"/>
                </a:solidFill>
                <a:latin typeface="Arial" charset="0"/>
                <a:ea typeface="Arial" charset="0"/>
                <a:cs typeface="Arial" charset="0"/>
              </a:rPr>
              <a:t>Воспевают </a:t>
            </a:r>
            <a:r>
              <a:rPr lang="ru-RU" sz="6000" b="1" dirty="0">
                <a:solidFill>
                  <a:srgbClr val="02243A"/>
                </a:solidFill>
                <a:latin typeface="Arial" charset="0"/>
                <a:ea typeface="Arial" charset="0"/>
                <a:cs typeface="Arial" charset="0"/>
              </a:rPr>
              <a:t>Бога </a:t>
            </a:r>
          </a:p>
          <a:p>
            <a:pPr algn="l"/>
            <a:r>
              <a:rPr lang="ru-RU" sz="6000" b="1" dirty="0" smtClean="0">
                <a:solidFill>
                  <a:srgbClr val="02243A"/>
                </a:solidFill>
                <a:latin typeface="Arial" charset="0"/>
                <a:ea typeface="Arial" charset="0"/>
                <a:cs typeface="Arial" charset="0"/>
              </a:rPr>
              <a:t>Верные </a:t>
            </a:r>
            <a:r>
              <a:rPr lang="ru-RU" sz="6000" b="1" dirty="0">
                <a:solidFill>
                  <a:srgbClr val="02243A"/>
                </a:solidFill>
                <a:latin typeface="Arial" charset="0"/>
                <a:ea typeface="Arial" charset="0"/>
                <a:cs typeface="Arial" charset="0"/>
              </a:rPr>
              <a:t>сердца</a:t>
            </a:r>
          </a:p>
          <a:p>
            <a:pPr algn="l"/>
            <a:r>
              <a:rPr lang="ru-RU" sz="6000" b="1" dirty="0">
                <a:solidFill>
                  <a:srgbClr val="02243A"/>
                </a:solidFill>
                <a:latin typeface="Arial" charset="0"/>
                <a:ea typeface="Arial" charset="0"/>
                <a:cs typeface="Arial" charset="0"/>
              </a:rPr>
              <a:t>Всех, омытых </a:t>
            </a:r>
            <a:r>
              <a:rPr lang="ru-RU" sz="6000" b="1" dirty="0" err="1" smtClean="0">
                <a:solidFill>
                  <a:srgbClr val="02243A"/>
                </a:solidFill>
                <a:latin typeface="Arial" charset="0"/>
                <a:ea typeface="Arial" charset="0"/>
                <a:cs typeface="Arial" charset="0"/>
              </a:rPr>
              <a:t>Кровию</a:t>
            </a:r>
            <a:r>
              <a:rPr lang="ru-RU" sz="6000" b="1" dirty="0" smtClean="0">
                <a:solidFill>
                  <a:srgbClr val="02243A"/>
                </a:solidFill>
                <a:latin typeface="Arial" charset="0"/>
                <a:ea typeface="Arial" charset="0"/>
                <a:cs typeface="Arial" charset="0"/>
              </a:rPr>
              <a:t> </a:t>
            </a:r>
            <a:r>
              <a:rPr lang="ru-RU" sz="6000" b="1" dirty="0">
                <a:solidFill>
                  <a:srgbClr val="02243A"/>
                </a:solidFill>
                <a:latin typeface="Arial" charset="0"/>
                <a:ea typeface="Arial" charset="0"/>
                <a:cs typeface="Arial" charset="0"/>
              </a:rPr>
              <a:t>Христа.</a:t>
            </a:r>
          </a:p>
        </p:txBody>
      </p:sp>
    </p:spTree>
    <p:extLst>
      <p:ext uri="{BB962C8B-B14F-4D97-AF65-F5344CB8AC3E}">
        <p14:creationId xmlns:p14="http://schemas.microsoft.com/office/powerpoint/2010/main" val="52412389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Радостную </a:t>
            </a:r>
            <a:r>
              <a:rPr lang="ru-RU" sz="6000" b="1" dirty="0">
                <a:solidFill>
                  <a:srgbClr val="02243A"/>
                </a:solidFill>
                <a:latin typeface="Arial" charset="0"/>
                <a:ea typeface="Arial" charset="0"/>
                <a:cs typeface="Arial" charset="0"/>
              </a:rPr>
              <a:t>песню </a:t>
            </a:r>
          </a:p>
          <a:p>
            <a:pPr algn="l">
              <a:lnSpc>
                <a:spcPct val="90000"/>
              </a:lnSpc>
            </a:pPr>
            <a:r>
              <a:rPr lang="ru-RU" sz="6000" b="1" dirty="0" smtClean="0">
                <a:solidFill>
                  <a:srgbClr val="02243A"/>
                </a:solidFill>
                <a:latin typeface="Arial" charset="0"/>
                <a:ea typeface="Arial" charset="0"/>
                <a:cs typeface="Arial" charset="0"/>
              </a:rPr>
              <a:t>Слышно в небесах.</a:t>
            </a:r>
          </a:p>
          <a:p>
            <a:pPr algn="l">
              <a:lnSpc>
                <a:spcPct val="90000"/>
              </a:lnSpc>
            </a:pPr>
            <a:r>
              <a:rPr lang="ru-RU" sz="6000" b="1" dirty="0" smtClean="0">
                <a:solidFill>
                  <a:srgbClr val="02243A"/>
                </a:solidFill>
                <a:latin typeface="Arial" charset="0"/>
                <a:ea typeface="Arial" charset="0"/>
                <a:cs typeface="Arial" charset="0"/>
              </a:rPr>
              <a:t>Сын, блуждавший </a:t>
            </a:r>
          </a:p>
          <a:p>
            <a:pPr algn="l">
              <a:lnSpc>
                <a:spcPct val="90000"/>
              </a:lnSpc>
            </a:pPr>
            <a:r>
              <a:rPr lang="ru-RU" sz="6000" b="1" dirty="0" smtClean="0">
                <a:solidFill>
                  <a:srgbClr val="02243A"/>
                </a:solidFill>
                <a:latin typeface="Arial" charset="0"/>
                <a:ea typeface="Arial" charset="0"/>
                <a:cs typeface="Arial" charset="0"/>
              </a:rPr>
              <a:t>К жизни, возвращён,</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С </a:t>
            </a:r>
            <a:r>
              <a:rPr lang="ru-RU" sz="6000" b="1" dirty="0">
                <a:solidFill>
                  <a:srgbClr val="02243A"/>
                </a:solidFill>
                <a:latin typeface="Arial" charset="0"/>
                <a:ea typeface="Arial" charset="0"/>
                <a:cs typeface="Arial" charset="0"/>
              </a:rPr>
              <a:t>Богом </a:t>
            </a:r>
            <a:r>
              <a:rPr lang="ru-RU" sz="6000" b="1" dirty="0" smtClean="0">
                <a:solidFill>
                  <a:srgbClr val="02243A"/>
                </a:solidFill>
                <a:latin typeface="Arial" charset="0"/>
                <a:ea typeface="Arial" charset="0"/>
                <a:cs typeface="Arial" charset="0"/>
              </a:rPr>
              <a:t>	примирённый</a:t>
            </a:r>
            <a:r>
              <a:rPr lang="ru-RU" sz="6000" b="1" dirty="0">
                <a:solidFill>
                  <a:srgbClr val="02243A"/>
                </a:solidFill>
                <a:latin typeface="Arial" charset="0"/>
                <a:ea typeface="Arial" charset="0"/>
                <a:cs typeface="Arial" charset="0"/>
              </a:rPr>
              <a:t>, </a:t>
            </a:r>
          </a:p>
          <a:p>
            <a:pPr algn="l">
              <a:lnSpc>
                <a:spcPct val="90000"/>
              </a:lnSpc>
            </a:pPr>
            <a:r>
              <a:rPr lang="ru-RU" sz="6000" b="1" dirty="0">
                <a:solidFill>
                  <a:srgbClr val="02243A"/>
                </a:solidFill>
                <a:latin typeface="Arial" charset="0"/>
                <a:ea typeface="Arial" charset="0"/>
                <a:cs typeface="Arial" charset="0"/>
              </a:rPr>
              <a:t>В радостных слезах, </a:t>
            </a:r>
          </a:p>
          <a:p>
            <a:pPr algn="l">
              <a:lnSpc>
                <a:spcPct val="90000"/>
              </a:lnSpc>
            </a:pPr>
            <a:r>
              <a:rPr lang="ru-RU" sz="6000" b="1" dirty="0">
                <a:solidFill>
                  <a:srgbClr val="02243A"/>
                </a:solidFill>
                <a:latin typeface="Arial" charset="0"/>
                <a:ea typeface="Arial" charset="0"/>
                <a:cs typeface="Arial" charset="0"/>
              </a:rPr>
              <a:t>С ним завет Иисуса </a:t>
            </a:r>
            <a:r>
              <a:rPr lang="ru-RU" sz="6000" b="1" dirty="0" smtClean="0">
                <a:solidFill>
                  <a:srgbClr val="02243A"/>
                </a:solidFill>
                <a:latin typeface="Arial" charset="0"/>
                <a:ea typeface="Arial" charset="0"/>
                <a:cs typeface="Arial" charset="0"/>
              </a:rPr>
              <a:t>	заключён</a:t>
            </a:r>
            <a:r>
              <a:rPr lang="ru-RU" sz="60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259712940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4800" b="1" dirty="0" smtClean="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r>
              <a:rPr lang="ru-RU" sz="6000" b="1" dirty="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Господу </a:t>
            </a:r>
            <a:r>
              <a:rPr lang="ru-RU" sz="6000" b="1" dirty="0">
                <a:solidFill>
                  <a:srgbClr val="02243A"/>
                </a:solidFill>
                <a:latin typeface="Arial" charset="0"/>
                <a:ea typeface="Arial" charset="0"/>
                <a:cs typeface="Arial" charset="0"/>
              </a:rPr>
              <a:t>хвала!</a:t>
            </a:r>
          </a:p>
          <a:p>
            <a:pPr algn="l"/>
            <a:r>
              <a:rPr lang="ru-RU" sz="6000" b="1" dirty="0" smtClean="0">
                <a:solidFill>
                  <a:srgbClr val="02243A"/>
                </a:solidFill>
                <a:latin typeface="Arial" charset="0"/>
                <a:ea typeface="Arial" charset="0"/>
                <a:cs typeface="Arial" charset="0"/>
              </a:rPr>
              <a:t>	Торжествуют</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Небо </a:t>
            </a:r>
            <a:r>
              <a:rPr lang="ru-RU" sz="6000" b="1" dirty="0">
                <a:solidFill>
                  <a:srgbClr val="02243A"/>
                </a:solidFill>
                <a:latin typeface="Arial" charset="0"/>
                <a:ea typeface="Arial" charset="0"/>
                <a:cs typeface="Arial" charset="0"/>
              </a:rPr>
              <a:t>и земля</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6000" b="1" dirty="0" smtClean="0">
                <a:solidFill>
                  <a:srgbClr val="02243A"/>
                </a:solidFill>
                <a:latin typeface="Arial" charset="0"/>
                <a:ea typeface="Arial" charset="0"/>
                <a:cs typeface="Arial" charset="0"/>
              </a:rPr>
              <a:t>Воспевают </a:t>
            </a:r>
            <a:r>
              <a:rPr lang="ru-RU" sz="6000" b="1" dirty="0">
                <a:solidFill>
                  <a:srgbClr val="02243A"/>
                </a:solidFill>
                <a:latin typeface="Arial" charset="0"/>
                <a:ea typeface="Arial" charset="0"/>
                <a:cs typeface="Arial" charset="0"/>
              </a:rPr>
              <a:t>Бога </a:t>
            </a:r>
          </a:p>
          <a:p>
            <a:pPr algn="l"/>
            <a:r>
              <a:rPr lang="ru-RU" sz="6000" b="1" dirty="0" smtClean="0">
                <a:solidFill>
                  <a:srgbClr val="02243A"/>
                </a:solidFill>
                <a:latin typeface="Arial" charset="0"/>
                <a:ea typeface="Arial" charset="0"/>
                <a:cs typeface="Arial" charset="0"/>
              </a:rPr>
              <a:t>Верные </a:t>
            </a:r>
            <a:r>
              <a:rPr lang="ru-RU" sz="6000" b="1" dirty="0">
                <a:solidFill>
                  <a:srgbClr val="02243A"/>
                </a:solidFill>
                <a:latin typeface="Arial" charset="0"/>
                <a:ea typeface="Arial" charset="0"/>
                <a:cs typeface="Arial" charset="0"/>
              </a:rPr>
              <a:t>сердца</a:t>
            </a:r>
          </a:p>
          <a:p>
            <a:pPr algn="l"/>
            <a:r>
              <a:rPr lang="ru-RU" sz="6000" b="1" dirty="0">
                <a:solidFill>
                  <a:srgbClr val="02243A"/>
                </a:solidFill>
                <a:latin typeface="Arial" charset="0"/>
                <a:ea typeface="Arial" charset="0"/>
                <a:cs typeface="Arial" charset="0"/>
              </a:rPr>
              <a:t>Всех, омытых </a:t>
            </a:r>
            <a:r>
              <a:rPr lang="ru-RU" sz="6000" b="1" dirty="0" err="1" smtClean="0">
                <a:solidFill>
                  <a:srgbClr val="02243A"/>
                </a:solidFill>
                <a:latin typeface="Arial" charset="0"/>
                <a:ea typeface="Arial" charset="0"/>
                <a:cs typeface="Arial" charset="0"/>
              </a:rPr>
              <a:t>Кровию</a:t>
            </a:r>
            <a:r>
              <a:rPr lang="ru-RU" sz="6000" b="1" dirty="0" smtClean="0">
                <a:solidFill>
                  <a:srgbClr val="02243A"/>
                </a:solidFill>
                <a:latin typeface="Arial" charset="0"/>
                <a:ea typeface="Arial" charset="0"/>
                <a:cs typeface="Arial" charset="0"/>
              </a:rPr>
              <a:t> </a:t>
            </a:r>
            <a:r>
              <a:rPr lang="ru-RU" sz="6000" b="1" dirty="0">
                <a:solidFill>
                  <a:srgbClr val="02243A"/>
                </a:solidFill>
                <a:latin typeface="Arial" charset="0"/>
                <a:ea typeface="Arial" charset="0"/>
                <a:cs typeface="Arial" charset="0"/>
              </a:rPr>
              <a:t>Христа.</a:t>
            </a:r>
          </a:p>
        </p:txBody>
      </p:sp>
    </p:spTree>
    <p:extLst>
      <p:ext uri="{BB962C8B-B14F-4D97-AF65-F5344CB8AC3E}">
        <p14:creationId xmlns:p14="http://schemas.microsoft.com/office/powerpoint/2010/main" val="181672048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Радостную </a:t>
            </a:r>
            <a:r>
              <a:rPr lang="ru-RU" sz="6000" b="1" dirty="0">
                <a:solidFill>
                  <a:srgbClr val="02243A"/>
                </a:solidFill>
                <a:latin typeface="Arial" charset="0"/>
                <a:ea typeface="Arial" charset="0"/>
                <a:cs typeface="Arial" charset="0"/>
              </a:rPr>
              <a:t>песню </a:t>
            </a:r>
          </a:p>
          <a:p>
            <a:pPr algn="l">
              <a:lnSpc>
                <a:spcPct val="90000"/>
              </a:lnSpc>
            </a:pPr>
            <a:r>
              <a:rPr lang="ru-RU" sz="6000" b="1" dirty="0" smtClean="0">
                <a:solidFill>
                  <a:srgbClr val="02243A"/>
                </a:solidFill>
                <a:latin typeface="Arial" charset="0"/>
                <a:ea typeface="Arial" charset="0"/>
                <a:cs typeface="Arial" charset="0"/>
              </a:rPr>
              <a:t>	Слышно </a:t>
            </a:r>
            <a:r>
              <a:rPr lang="ru-RU" sz="6000" b="1" dirty="0">
                <a:solidFill>
                  <a:srgbClr val="02243A"/>
                </a:solidFill>
                <a:latin typeface="Arial" charset="0"/>
                <a:ea typeface="Arial" charset="0"/>
                <a:cs typeface="Arial" charset="0"/>
              </a:rPr>
              <a:t>в небесах,</a:t>
            </a:r>
          </a:p>
          <a:p>
            <a:pPr algn="l">
              <a:lnSpc>
                <a:spcPct val="90000"/>
              </a:lnSpc>
            </a:pPr>
            <a:r>
              <a:rPr lang="ru-RU" sz="6000" b="1" dirty="0">
                <a:solidFill>
                  <a:srgbClr val="02243A"/>
                </a:solidFill>
                <a:latin typeface="Arial" charset="0"/>
                <a:ea typeface="Arial" charset="0"/>
                <a:cs typeface="Arial" charset="0"/>
              </a:rPr>
              <a:t>Найдено пропавшее </a:t>
            </a:r>
            <a:r>
              <a:rPr lang="ru-RU" sz="6000" b="1" dirty="0" smtClean="0">
                <a:solidFill>
                  <a:srgbClr val="02243A"/>
                </a:solidFill>
                <a:latin typeface="Arial" charset="0"/>
                <a:ea typeface="Arial" charset="0"/>
                <a:cs typeface="Arial" charset="0"/>
              </a:rPr>
              <a:t>	дитя.</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063429291"/>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41300" y="171747"/>
            <a:ext cx="890269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Был </a:t>
            </a:r>
            <a:r>
              <a:rPr lang="ru-RU" sz="6000" b="1" dirty="0">
                <a:solidFill>
                  <a:srgbClr val="02243A"/>
                </a:solidFill>
                <a:latin typeface="Arial" charset="0"/>
                <a:ea typeface="Arial" charset="0"/>
                <a:cs typeface="Arial" charset="0"/>
              </a:rPr>
              <a:t>он отчуждённый, </a:t>
            </a:r>
          </a:p>
          <a:p>
            <a:pPr algn="l">
              <a:lnSpc>
                <a:spcPct val="90000"/>
              </a:lnSpc>
            </a:pPr>
            <a:r>
              <a:rPr lang="ru-RU" sz="6000" b="1" dirty="0">
                <a:solidFill>
                  <a:srgbClr val="02243A"/>
                </a:solidFill>
                <a:latin typeface="Arial" charset="0"/>
                <a:ea typeface="Arial" charset="0"/>
                <a:cs typeface="Arial" charset="0"/>
              </a:rPr>
              <a:t>Мёртвый во грехах,</a:t>
            </a:r>
          </a:p>
          <a:p>
            <a:pPr algn="l">
              <a:lnSpc>
                <a:spcPct val="90000"/>
              </a:lnSpc>
            </a:pPr>
            <a:r>
              <a:rPr lang="ru-RU" sz="6000" b="1" dirty="0" smtClean="0">
                <a:solidFill>
                  <a:srgbClr val="02243A"/>
                </a:solidFill>
                <a:latin typeface="Arial" charset="0"/>
                <a:ea typeface="Arial" charset="0"/>
                <a:cs typeface="Arial" charset="0"/>
              </a:rPr>
              <a:t>	И </a:t>
            </a:r>
            <a:r>
              <a:rPr lang="ru-RU" sz="6000" b="1" dirty="0">
                <a:solidFill>
                  <a:srgbClr val="02243A"/>
                </a:solidFill>
                <a:latin typeface="Arial" charset="0"/>
                <a:ea typeface="Arial" charset="0"/>
                <a:cs typeface="Arial" charset="0"/>
              </a:rPr>
              <a:t>теперь ожил </a:t>
            </a:r>
          </a:p>
          <a:p>
            <a:pPr algn="l">
              <a:lnSpc>
                <a:spcPct val="90000"/>
              </a:lnSpc>
            </a:pPr>
            <a:r>
              <a:rPr lang="ru-RU" sz="6000" b="1" dirty="0" smtClean="0">
                <a:solidFill>
                  <a:srgbClr val="02243A"/>
                </a:solidFill>
                <a:latin typeface="Arial" charset="0"/>
                <a:ea typeface="Arial" charset="0"/>
                <a:cs typeface="Arial" charset="0"/>
              </a:rPr>
              <a:t>	Он </a:t>
            </a:r>
            <a:r>
              <a:rPr lang="ru-RU" sz="6000" b="1" dirty="0">
                <a:solidFill>
                  <a:srgbClr val="02243A"/>
                </a:solidFill>
                <a:latin typeface="Arial" charset="0"/>
                <a:ea typeface="Arial" charset="0"/>
                <a:cs typeface="Arial" charset="0"/>
              </a:rPr>
              <a:t>для Христа</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4156779869"/>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4800" b="1" dirty="0" smtClean="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r>
              <a:rPr lang="ru-RU" sz="6000" b="1" dirty="0">
                <a:solidFill>
                  <a:srgbClr val="02243A"/>
                </a:solidFill>
                <a:latin typeface="Arial" charset="0"/>
                <a:ea typeface="Arial" charset="0"/>
                <a:cs typeface="Arial" charset="0"/>
              </a:rPr>
              <a:t>, </a:t>
            </a:r>
            <a:r>
              <a:rPr lang="ru-RU" sz="6000" b="1" dirty="0" smtClean="0">
                <a:solidFill>
                  <a:srgbClr val="02243A"/>
                </a:solidFill>
                <a:latin typeface="Arial" charset="0"/>
                <a:ea typeface="Arial" charset="0"/>
                <a:cs typeface="Arial" charset="0"/>
              </a:rPr>
              <a:t>слава,</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Господу </a:t>
            </a:r>
            <a:r>
              <a:rPr lang="ru-RU" sz="6000" b="1" dirty="0">
                <a:solidFill>
                  <a:srgbClr val="02243A"/>
                </a:solidFill>
                <a:latin typeface="Arial" charset="0"/>
                <a:ea typeface="Arial" charset="0"/>
                <a:cs typeface="Arial" charset="0"/>
              </a:rPr>
              <a:t>хвала!</a:t>
            </a:r>
          </a:p>
          <a:p>
            <a:pPr algn="l"/>
            <a:r>
              <a:rPr lang="ru-RU" sz="6000" b="1" dirty="0" smtClean="0">
                <a:solidFill>
                  <a:srgbClr val="02243A"/>
                </a:solidFill>
                <a:latin typeface="Arial" charset="0"/>
                <a:ea typeface="Arial" charset="0"/>
                <a:cs typeface="Arial" charset="0"/>
              </a:rPr>
              <a:t>	Торжествуют</a:t>
            </a:r>
            <a:br>
              <a:rPr lang="ru-RU" sz="6000" b="1" dirty="0" smtClean="0">
                <a:solidFill>
                  <a:srgbClr val="02243A"/>
                </a:solidFill>
                <a:latin typeface="Arial" charset="0"/>
                <a:ea typeface="Arial" charset="0"/>
                <a:cs typeface="Arial" charset="0"/>
              </a:rPr>
            </a:br>
            <a:r>
              <a:rPr lang="ru-RU" sz="6000" b="1" dirty="0" smtClean="0">
                <a:solidFill>
                  <a:srgbClr val="02243A"/>
                </a:solidFill>
                <a:latin typeface="Arial" charset="0"/>
                <a:ea typeface="Arial" charset="0"/>
                <a:cs typeface="Arial" charset="0"/>
              </a:rPr>
              <a:t>	Небо </a:t>
            </a:r>
            <a:r>
              <a:rPr lang="ru-RU" sz="6000" b="1" dirty="0">
                <a:solidFill>
                  <a:srgbClr val="02243A"/>
                </a:solidFill>
                <a:latin typeface="Arial" charset="0"/>
                <a:ea typeface="Arial" charset="0"/>
                <a:cs typeface="Arial" charset="0"/>
              </a:rPr>
              <a:t>и земля</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04990581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93536"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84587" y="35390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b="1" dirty="0">
                <a:solidFill>
                  <a:srgbClr val="02243A"/>
                </a:solidFill>
                <a:latin typeface="Arial" charset="0"/>
                <a:ea typeface="Arial" charset="0"/>
                <a:cs typeface="Arial" charset="0"/>
              </a:rPr>
              <a:t>Припев:</a:t>
            </a:r>
          </a:p>
          <a:p>
            <a:pPr algn="l"/>
            <a:r>
              <a:rPr lang="ru-RU" sz="6000" b="1" dirty="0" smtClean="0">
                <a:solidFill>
                  <a:srgbClr val="02243A"/>
                </a:solidFill>
                <a:latin typeface="Arial" charset="0"/>
                <a:ea typeface="Arial" charset="0"/>
                <a:cs typeface="Arial" charset="0"/>
              </a:rPr>
              <a:t>Воспевают </a:t>
            </a:r>
            <a:r>
              <a:rPr lang="ru-RU" sz="6000" b="1" dirty="0">
                <a:solidFill>
                  <a:srgbClr val="02243A"/>
                </a:solidFill>
                <a:latin typeface="Arial" charset="0"/>
                <a:ea typeface="Arial" charset="0"/>
                <a:cs typeface="Arial" charset="0"/>
              </a:rPr>
              <a:t>Бога </a:t>
            </a:r>
          </a:p>
          <a:p>
            <a:pPr algn="l"/>
            <a:r>
              <a:rPr lang="ru-RU" sz="6000" b="1" dirty="0" smtClean="0">
                <a:solidFill>
                  <a:srgbClr val="02243A"/>
                </a:solidFill>
                <a:latin typeface="Arial" charset="0"/>
                <a:ea typeface="Arial" charset="0"/>
                <a:cs typeface="Arial" charset="0"/>
              </a:rPr>
              <a:t>Верные </a:t>
            </a:r>
            <a:r>
              <a:rPr lang="ru-RU" sz="6000" b="1" dirty="0">
                <a:solidFill>
                  <a:srgbClr val="02243A"/>
                </a:solidFill>
                <a:latin typeface="Arial" charset="0"/>
                <a:ea typeface="Arial" charset="0"/>
                <a:cs typeface="Arial" charset="0"/>
              </a:rPr>
              <a:t>сердца</a:t>
            </a:r>
          </a:p>
          <a:p>
            <a:pPr algn="l"/>
            <a:r>
              <a:rPr lang="ru-RU" sz="6000" b="1" dirty="0">
                <a:solidFill>
                  <a:srgbClr val="02243A"/>
                </a:solidFill>
                <a:latin typeface="Arial" charset="0"/>
                <a:ea typeface="Arial" charset="0"/>
                <a:cs typeface="Arial" charset="0"/>
              </a:rPr>
              <a:t>Всех, омытых </a:t>
            </a:r>
            <a:r>
              <a:rPr lang="ru-RU" sz="6000" b="1" dirty="0" err="1" smtClean="0">
                <a:solidFill>
                  <a:srgbClr val="02243A"/>
                </a:solidFill>
                <a:latin typeface="Arial" charset="0"/>
                <a:ea typeface="Arial" charset="0"/>
                <a:cs typeface="Arial" charset="0"/>
              </a:rPr>
              <a:t>Кровию</a:t>
            </a:r>
            <a:r>
              <a:rPr lang="ru-RU" sz="6000" b="1" dirty="0" smtClean="0">
                <a:solidFill>
                  <a:srgbClr val="02243A"/>
                </a:solidFill>
                <a:latin typeface="Arial" charset="0"/>
                <a:ea typeface="Arial" charset="0"/>
                <a:cs typeface="Arial" charset="0"/>
              </a:rPr>
              <a:t> </a:t>
            </a:r>
            <a:r>
              <a:rPr lang="ru-RU" sz="6000" b="1" dirty="0">
                <a:solidFill>
                  <a:srgbClr val="02243A"/>
                </a:solidFill>
                <a:latin typeface="Arial" charset="0"/>
                <a:ea typeface="Arial" charset="0"/>
                <a:cs typeface="Arial" charset="0"/>
              </a:rPr>
              <a:t>Христа.</a:t>
            </a:r>
          </a:p>
        </p:txBody>
      </p:sp>
    </p:spTree>
    <p:extLst>
      <p:ext uri="{BB962C8B-B14F-4D97-AF65-F5344CB8AC3E}">
        <p14:creationId xmlns:p14="http://schemas.microsoft.com/office/powerpoint/2010/main" val="4268300903"/>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1372</TotalTime>
  <Words>188</Words>
  <Application>Microsoft Office PowerPoint</Application>
  <PresentationFormat>Экран (16:9)</PresentationFormat>
  <Paragraphs>44</Paragraphs>
  <Slides>13</Slides>
  <Notes>13</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13</vt:i4>
      </vt:variant>
    </vt:vector>
  </HeadingPairs>
  <TitlesOfParts>
    <vt:vector size="23"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Julia Lisovaya</cp:lastModifiedBy>
  <cp:revision>150</cp:revision>
  <dcterms:modified xsi:type="dcterms:W3CDTF">2022-09-11T12:54:02Z</dcterms:modified>
</cp:coreProperties>
</file>