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5" r:id="rId2"/>
    <p:sldId id="269" r:id="rId3"/>
    <p:sldId id="281" r:id="rId4"/>
    <p:sldId id="282" r:id="rId5"/>
    <p:sldId id="283" r:id="rId6"/>
    <p:sldId id="286" r:id="rId7"/>
    <p:sldId id="284" r:id="rId8"/>
    <p:sldId id="287" r:id="rId9"/>
    <p:sldId id="285"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39" autoAdjust="0"/>
    <p:restoredTop sz="92857" autoAdjust="0"/>
  </p:normalViewPr>
  <p:slideViewPr>
    <p:cSldViewPr snapToGrid="0" snapToObjects="1">
      <p:cViewPr varScale="1">
        <p:scale>
          <a:sx n="101" d="100"/>
          <a:sy n="101" d="100"/>
        </p:scale>
        <p:origin x="150" y="63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70068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568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76910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4314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73228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39182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2305050" y="925489"/>
            <a:ext cx="6641306" cy="189124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RU" sz="6600" dirty="0">
                <a:solidFill>
                  <a:srgbClr val="02243A"/>
                </a:solidFill>
                <a:latin typeface="Arial" charset="0"/>
                <a:ea typeface="Arial" charset="0"/>
                <a:cs typeface="Arial" charset="0"/>
              </a:rPr>
              <a:t>Посвящение</a:t>
            </a:r>
            <a:endParaRPr lang="ru-RU" sz="6600" spc="-150" dirty="0">
              <a:solidFill>
                <a:srgbClr val="02243A"/>
              </a:solidFill>
              <a:latin typeface="Arial" charset="0"/>
              <a:ea typeface="Arial" charset="0"/>
              <a:cs typeface="Arial"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62000" y="171747"/>
            <a:ext cx="859154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5200" b="1" dirty="0" smtClean="0">
                <a:solidFill>
                  <a:srgbClr val="02243A"/>
                </a:solidFill>
                <a:latin typeface="Arial" charset="0"/>
                <a:ea typeface="Arial" charset="0"/>
                <a:cs typeface="Arial" charset="0"/>
              </a:rPr>
              <a:t>Отдайте </a:t>
            </a:r>
            <a:r>
              <a:rPr lang="ru-RU" sz="5200" b="1" dirty="0">
                <a:solidFill>
                  <a:srgbClr val="02243A"/>
                </a:solidFill>
                <a:latin typeface="Arial" charset="0"/>
                <a:ea typeface="Arial" charset="0"/>
                <a:cs typeface="Arial" charset="0"/>
              </a:rPr>
              <a:t>себя </a:t>
            </a:r>
          </a:p>
          <a:p>
            <a:pPr algn="l">
              <a:lnSpc>
                <a:spcPct val="85000"/>
              </a:lnSpc>
            </a:pPr>
            <a:r>
              <a:rPr lang="ru-RU" sz="5200" b="1" dirty="0">
                <a:solidFill>
                  <a:srgbClr val="02243A"/>
                </a:solidFill>
                <a:latin typeface="Arial" charset="0"/>
                <a:ea typeface="Arial" charset="0"/>
                <a:cs typeface="Arial" charset="0"/>
              </a:rPr>
              <a:t>Всецело Христу,</a:t>
            </a:r>
          </a:p>
          <a:p>
            <a:pPr algn="l">
              <a:lnSpc>
                <a:spcPct val="85000"/>
              </a:lnSpc>
            </a:pPr>
            <a:r>
              <a:rPr lang="ru-RU" sz="5200" b="1" dirty="0">
                <a:solidFill>
                  <a:srgbClr val="02243A"/>
                </a:solidFill>
                <a:latin typeface="Arial" charset="0"/>
                <a:ea typeface="Arial" charset="0"/>
                <a:cs typeface="Arial" charset="0"/>
              </a:rPr>
              <a:t>Ему на служенье.</a:t>
            </a:r>
          </a:p>
          <a:p>
            <a:pPr algn="l">
              <a:lnSpc>
                <a:spcPct val="85000"/>
              </a:lnSpc>
            </a:pPr>
            <a:r>
              <a:rPr lang="ru-RU" sz="5200" b="1" dirty="0" smtClean="0">
                <a:solidFill>
                  <a:srgbClr val="02243A"/>
                </a:solidFill>
                <a:latin typeface="Arial" charset="0"/>
                <a:ea typeface="Arial" charset="0"/>
                <a:cs typeface="Arial" charset="0"/>
              </a:rPr>
              <a:t>	Познайте </a:t>
            </a:r>
            <a:r>
              <a:rPr lang="ru-RU" sz="5200" b="1" dirty="0">
                <a:solidFill>
                  <a:srgbClr val="02243A"/>
                </a:solidFill>
                <a:latin typeface="Arial" charset="0"/>
                <a:ea typeface="Arial" charset="0"/>
                <a:cs typeface="Arial" charset="0"/>
              </a:rPr>
              <a:t>Его </a:t>
            </a:r>
          </a:p>
          <a:p>
            <a:pPr algn="l">
              <a:lnSpc>
                <a:spcPct val="85000"/>
              </a:lnSpc>
            </a:pPr>
            <a:r>
              <a:rPr lang="ru-RU" sz="5200" b="1" dirty="0" smtClean="0">
                <a:solidFill>
                  <a:srgbClr val="02243A"/>
                </a:solidFill>
                <a:latin typeface="Arial" charset="0"/>
                <a:ea typeface="Arial" charset="0"/>
                <a:cs typeface="Arial" charset="0"/>
              </a:rPr>
              <a:t>	Любовь</a:t>
            </a:r>
            <a:r>
              <a:rPr lang="ru-RU" sz="5200" b="1" dirty="0">
                <a:solidFill>
                  <a:srgbClr val="02243A"/>
                </a:solidFill>
                <a:latin typeface="Arial" charset="0"/>
                <a:ea typeface="Arial" charset="0"/>
                <a:cs typeface="Arial" charset="0"/>
              </a:rPr>
              <a:t>, доброту</a:t>
            </a:r>
          </a:p>
          <a:p>
            <a:pPr algn="l">
              <a:lnSpc>
                <a:spcPct val="85000"/>
              </a:lnSpc>
            </a:pPr>
            <a:r>
              <a:rPr lang="ru-RU" sz="5200" b="1" dirty="0" smtClean="0">
                <a:solidFill>
                  <a:srgbClr val="02243A"/>
                </a:solidFill>
                <a:latin typeface="Arial" charset="0"/>
                <a:ea typeface="Arial" charset="0"/>
                <a:cs typeface="Arial" charset="0"/>
              </a:rPr>
              <a:t>	И </a:t>
            </a:r>
            <a:r>
              <a:rPr lang="ru-RU" sz="5200" b="1" dirty="0">
                <a:solidFill>
                  <a:srgbClr val="02243A"/>
                </a:solidFill>
                <a:latin typeface="Arial" charset="0"/>
                <a:ea typeface="Arial" charset="0"/>
                <a:cs typeface="Arial" charset="0"/>
              </a:rPr>
              <a:t>силу прощенья.</a:t>
            </a:r>
          </a:p>
          <a:p>
            <a:pPr algn="l">
              <a:lnSpc>
                <a:spcPct val="85000"/>
              </a:lnSpc>
            </a:pPr>
            <a:endParaRPr lang="ru-RU" sz="5200" b="1" dirty="0">
              <a:solidFill>
                <a:srgbClr val="02243A"/>
              </a:solidFill>
              <a:latin typeface="Arial" charset="0"/>
              <a:ea typeface="Arial" charset="0"/>
              <a:cs typeface="Arial" charset="0"/>
            </a:endParaRPr>
          </a:p>
          <a:p>
            <a:pPr algn="l">
              <a:lnSpc>
                <a:spcPct val="85000"/>
              </a:lnSpc>
            </a:pPr>
            <a:r>
              <a:rPr lang="ru-RU" sz="5200" b="1" dirty="0">
                <a:solidFill>
                  <a:srgbClr val="02243A"/>
                </a:solidFill>
                <a:latin typeface="Arial" charset="0"/>
                <a:ea typeface="Arial" charset="0"/>
                <a:cs typeface="Arial" charset="0"/>
              </a:rPr>
              <a:t> </a:t>
            </a:r>
          </a:p>
          <a:p>
            <a:pPr algn="l">
              <a:lnSpc>
                <a:spcPct val="85000"/>
              </a:lnSpc>
            </a:pPr>
            <a:r>
              <a:rPr lang="ru-RU" sz="5200" b="1" dirty="0">
                <a:solidFill>
                  <a:srgbClr val="02243A"/>
                </a:solidFill>
                <a:latin typeface="Arial" charset="0"/>
                <a:ea typeface="Arial" charset="0"/>
                <a:cs typeface="Arial" charset="0"/>
              </a:rPr>
              <a:t>Предайте сердца </a:t>
            </a:r>
          </a:p>
          <a:p>
            <a:pPr algn="l">
              <a:lnSpc>
                <a:spcPct val="85000"/>
              </a:lnSpc>
            </a:pPr>
            <a:r>
              <a:rPr lang="ru-RU" sz="5200" b="1" dirty="0">
                <a:solidFill>
                  <a:srgbClr val="02243A"/>
                </a:solidFill>
                <a:latin typeface="Arial" charset="0"/>
                <a:ea typeface="Arial" charset="0"/>
                <a:cs typeface="Arial" charset="0"/>
              </a:rPr>
              <a:t>И ваши дела</a:t>
            </a:r>
          </a:p>
          <a:p>
            <a:pPr algn="l">
              <a:lnSpc>
                <a:spcPct val="85000"/>
              </a:lnSpc>
            </a:pPr>
            <a:r>
              <a:rPr lang="ru-RU" sz="5200" b="1" dirty="0">
                <a:solidFill>
                  <a:srgbClr val="02243A"/>
                </a:solidFill>
                <a:latin typeface="Arial" charset="0"/>
                <a:ea typeface="Arial" charset="0"/>
                <a:cs typeface="Arial" charset="0"/>
              </a:rPr>
              <a:t>Навек в руки Божьи.</a:t>
            </a:r>
          </a:p>
          <a:p>
            <a:pPr algn="l">
              <a:lnSpc>
                <a:spcPct val="85000"/>
              </a:lnSpc>
            </a:pPr>
            <a:r>
              <a:rPr lang="ru-RU" sz="5200" b="1" dirty="0">
                <a:solidFill>
                  <a:srgbClr val="02243A"/>
                </a:solidFill>
                <a:latin typeface="Arial" charset="0"/>
                <a:ea typeface="Arial" charset="0"/>
                <a:cs typeface="Arial" charset="0"/>
              </a:rPr>
              <a:t>Найти благодать </a:t>
            </a:r>
          </a:p>
          <a:p>
            <a:pPr algn="l">
              <a:lnSpc>
                <a:spcPct val="85000"/>
              </a:lnSpc>
            </a:pPr>
            <a:r>
              <a:rPr lang="ru-RU" sz="5200" b="1" dirty="0">
                <a:solidFill>
                  <a:srgbClr val="02243A"/>
                </a:solidFill>
                <a:latin typeface="Arial" charset="0"/>
                <a:ea typeface="Arial" charset="0"/>
                <a:cs typeface="Arial" charset="0"/>
              </a:rPr>
              <a:t>У трона Христа</a:t>
            </a:r>
          </a:p>
          <a:p>
            <a:pPr algn="l">
              <a:lnSpc>
                <a:spcPct val="85000"/>
              </a:lnSpc>
            </a:pPr>
            <a:r>
              <a:rPr lang="ru-RU" sz="5200" b="1" dirty="0">
                <a:solidFill>
                  <a:srgbClr val="02243A"/>
                </a:solidFill>
                <a:latin typeface="Arial" charset="0"/>
                <a:ea typeface="Arial" charset="0"/>
                <a:cs typeface="Arial" charset="0"/>
              </a:rPr>
              <a:t>Сокровищ дороже.</a:t>
            </a:r>
          </a:p>
          <a:p>
            <a:pPr algn="l">
              <a:lnSpc>
                <a:spcPct val="85000"/>
              </a:lnSpc>
            </a:pPr>
            <a:r>
              <a:rPr lang="ru-RU" sz="5200" b="1" dirty="0">
                <a:solidFill>
                  <a:srgbClr val="02243A"/>
                </a:solidFill>
                <a:latin typeface="Arial" charset="0"/>
                <a:ea typeface="Arial" charset="0"/>
                <a:cs typeface="Arial" charset="0"/>
              </a:rPr>
              <a:t>Ведь Он умирал </a:t>
            </a:r>
          </a:p>
          <a:p>
            <a:pPr algn="l">
              <a:lnSpc>
                <a:spcPct val="85000"/>
              </a:lnSpc>
            </a:pPr>
            <a:r>
              <a:rPr lang="ru-RU" sz="5200" b="1" dirty="0">
                <a:solidFill>
                  <a:srgbClr val="02243A"/>
                </a:solidFill>
                <a:latin typeface="Arial" charset="0"/>
                <a:ea typeface="Arial" charset="0"/>
                <a:cs typeface="Arial" charset="0"/>
              </a:rPr>
              <a:t>И тяжко страдал,</a:t>
            </a:r>
          </a:p>
          <a:p>
            <a:pPr algn="l">
              <a:lnSpc>
                <a:spcPct val="85000"/>
              </a:lnSpc>
            </a:pPr>
            <a:r>
              <a:rPr lang="ru-RU" sz="5200" b="1" dirty="0">
                <a:solidFill>
                  <a:srgbClr val="02243A"/>
                </a:solidFill>
                <a:latin typeface="Arial" charset="0"/>
                <a:ea typeface="Arial" charset="0"/>
                <a:cs typeface="Arial" charset="0"/>
              </a:rPr>
              <a:t>Он думал о вас </a:t>
            </a:r>
          </a:p>
          <a:p>
            <a:pPr algn="l">
              <a:lnSpc>
                <a:spcPct val="85000"/>
              </a:lnSpc>
            </a:pPr>
            <a:r>
              <a:rPr lang="ru-RU" sz="5200" b="1" dirty="0">
                <a:solidFill>
                  <a:srgbClr val="02243A"/>
                </a:solidFill>
                <a:latin typeface="Arial" charset="0"/>
                <a:ea typeface="Arial" charset="0"/>
                <a:cs typeface="Arial" charset="0"/>
              </a:rPr>
              <a:t>И боль забывал.</a:t>
            </a:r>
          </a:p>
          <a:p>
            <a:pPr algn="l">
              <a:lnSpc>
                <a:spcPct val="85000"/>
              </a:lnSpc>
            </a:pPr>
            <a:r>
              <a:rPr lang="ru-RU" sz="5200" b="1" dirty="0">
                <a:solidFill>
                  <a:srgbClr val="02243A"/>
                </a:solidFill>
                <a:latin typeface="Arial" charset="0"/>
                <a:ea typeface="Arial" charset="0"/>
                <a:cs typeface="Arial" charset="0"/>
              </a:rPr>
              <a:t>Покайтесь пред Ним, </a:t>
            </a:r>
          </a:p>
          <a:p>
            <a:pPr algn="l">
              <a:lnSpc>
                <a:spcPct val="85000"/>
              </a:lnSpc>
            </a:pPr>
            <a:r>
              <a:rPr lang="ru-RU" sz="5200" b="1" dirty="0">
                <a:solidFill>
                  <a:srgbClr val="02243A"/>
                </a:solidFill>
                <a:latin typeface="Arial" charset="0"/>
                <a:ea typeface="Arial" charset="0"/>
                <a:cs typeface="Arial" charset="0"/>
              </a:rPr>
              <a:t>Он в мире Один </a:t>
            </a:r>
          </a:p>
          <a:p>
            <a:pPr algn="l">
              <a:lnSpc>
                <a:spcPct val="85000"/>
              </a:lnSpc>
            </a:pPr>
            <a:r>
              <a:rPr lang="ru-RU" sz="5200" b="1" dirty="0">
                <a:solidFill>
                  <a:srgbClr val="02243A"/>
                </a:solidFill>
                <a:latin typeface="Arial" charset="0"/>
                <a:ea typeface="Arial" charset="0"/>
                <a:cs typeface="Arial" charset="0"/>
              </a:rPr>
              <a:t>Вас долго искал.</a:t>
            </a:r>
          </a:p>
          <a:p>
            <a:pPr algn="l">
              <a:lnSpc>
                <a:spcPct val="85000"/>
              </a:lnSpc>
            </a:pPr>
            <a:r>
              <a:rPr lang="ru-RU" sz="5200" b="1" dirty="0">
                <a:solidFill>
                  <a:srgbClr val="02243A"/>
                </a:solidFill>
                <a:latin typeface="Arial" charset="0"/>
                <a:ea typeface="Arial" charset="0"/>
                <a:cs typeface="Arial" charset="0"/>
              </a:rPr>
              <a:t> </a:t>
            </a:r>
          </a:p>
          <a:p>
            <a:pPr algn="l">
              <a:lnSpc>
                <a:spcPct val="85000"/>
              </a:lnSpc>
            </a:pPr>
            <a:r>
              <a:rPr lang="ru-RU" sz="5200" b="1" dirty="0">
                <a:solidFill>
                  <a:srgbClr val="02243A"/>
                </a:solidFill>
                <a:latin typeface="Arial" charset="0"/>
                <a:ea typeface="Arial" charset="0"/>
                <a:cs typeface="Arial" charset="0"/>
              </a:rPr>
              <a:t>Не бойтесь страдать </a:t>
            </a:r>
          </a:p>
          <a:p>
            <a:pPr algn="l">
              <a:lnSpc>
                <a:spcPct val="85000"/>
              </a:lnSpc>
            </a:pPr>
            <a:r>
              <a:rPr lang="ru-RU" sz="5200" b="1" dirty="0">
                <a:solidFill>
                  <a:srgbClr val="02243A"/>
                </a:solidFill>
                <a:latin typeface="Arial" charset="0"/>
                <a:ea typeface="Arial" charset="0"/>
                <a:cs typeface="Arial" charset="0"/>
              </a:rPr>
              <a:t>За Имя Его,</a:t>
            </a:r>
          </a:p>
          <a:p>
            <a:pPr algn="l">
              <a:lnSpc>
                <a:spcPct val="85000"/>
              </a:lnSpc>
            </a:pPr>
            <a:r>
              <a:rPr lang="ru-RU" sz="5200" b="1" dirty="0">
                <a:solidFill>
                  <a:srgbClr val="02243A"/>
                </a:solidFill>
                <a:latin typeface="Arial" charset="0"/>
                <a:ea typeface="Arial" charset="0"/>
                <a:cs typeface="Arial" charset="0"/>
              </a:rPr>
              <a:t>Он даст вам награду.</a:t>
            </a:r>
          </a:p>
          <a:p>
            <a:pPr algn="l">
              <a:lnSpc>
                <a:spcPct val="85000"/>
              </a:lnSpc>
            </a:pPr>
            <a:r>
              <a:rPr lang="ru-RU" sz="5200" b="1" dirty="0">
                <a:solidFill>
                  <a:srgbClr val="02243A"/>
                </a:solidFill>
                <a:latin typeface="Arial" charset="0"/>
                <a:ea typeface="Arial" charset="0"/>
                <a:cs typeface="Arial" charset="0"/>
              </a:rPr>
              <a:t>Стремитесь прощать</a:t>
            </a:r>
          </a:p>
          <a:p>
            <a:pPr algn="l">
              <a:lnSpc>
                <a:spcPct val="85000"/>
              </a:lnSpc>
            </a:pPr>
            <a:r>
              <a:rPr lang="ru-RU" sz="5200" b="1" dirty="0">
                <a:solidFill>
                  <a:srgbClr val="02243A"/>
                </a:solidFill>
                <a:latin typeface="Arial" charset="0"/>
                <a:ea typeface="Arial" charset="0"/>
                <a:cs typeface="Arial" charset="0"/>
              </a:rPr>
              <a:t>Обиды и зло </a:t>
            </a:r>
          </a:p>
          <a:p>
            <a:pPr algn="l">
              <a:lnSpc>
                <a:spcPct val="85000"/>
              </a:lnSpc>
            </a:pPr>
            <a:r>
              <a:rPr lang="ru-RU" sz="5200" b="1" dirty="0">
                <a:solidFill>
                  <a:srgbClr val="02243A"/>
                </a:solidFill>
                <a:latin typeface="Arial" charset="0"/>
                <a:ea typeface="Arial" charset="0"/>
                <a:cs typeface="Arial" charset="0"/>
              </a:rPr>
              <a:t>Врагу или брату.</a:t>
            </a:r>
          </a:p>
          <a:p>
            <a:pPr algn="l">
              <a:lnSpc>
                <a:spcPct val="85000"/>
              </a:lnSpc>
            </a:pPr>
            <a:r>
              <a:rPr lang="ru-RU" sz="5200" b="1" dirty="0">
                <a:solidFill>
                  <a:srgbClr val="02243A"/>
                </a:solidFill>
                <a:latin typeface="Arial" charset="0"/>
                <a:ea typeface="Arial" charset="0"/>
                <a:cs typeface="Arial" charset="0"/>
              </a:rPr>
              <a:t>Смиренное сердце</a:t>
            </a:r>
          </a:p>
          <a:p>
            <a:pPr algn="l">
              <a:lnSpc>
                <a:spcPct val="85000"/>
              </a:lnSpc>
            </a:pPr>
            <a:r>
              <a:rPr lang="ru-RU" sz="5200" b="1" dirty="0">
                <a:solidFill>
                  <a:srgbClr val="02243A"/>
                </a:solidFill>
                <a:latin typeface="Arial" charset="0"/>
                <a:ea typeface="Arial" charset="0"/>
                <a:cs typeface="Arial" charset="0"/>
              </a:rPr>
              <a:t>И жаждущий дух</a:t>
            </a:r>
          </a:p>
          <a:p>
            <a:pPr algn="l">
              <a:lnSpc>
                <a:spcPct val="85000"/>
              </a:lnSpc>
            </a:pPr>
            <a:r>
              <a:rPr lang="ru-RU" sz="5200" b="1" dirty="0">
                <a:solidFill>
                  <a:srgbClr val="02243A"/>
                </a:solidFill>
                <a:latin typeface="Arial" charset="0"/>
                <a:ea typeface="Arial" charset="0"/>
                <a:cs typeface="Arial" charset="0"/>
              </a:rPr>
              <a:t>Наследуют землю,</a:t>
            </a:r>
          </a:p>
          <a:p>
            <a:pPr algn="l">
              <a:lnSpc>
                <a:spcPct val="85000"/>
              </a:lnSpc>
            </a:pPr>
            <a:r>
              <a:rPr lang="ru-RU" sz="5200" b="1" dirty="0">
                <a:solidFill>
                  <a:srgbClr val="02243A"/>
                </a:solidFill>
                <a:latin typeface="Arial" charset="0"/>
                <a:ea typeface="Arial" charset="0"/>
                <a:cs typeface="Arial" charset="0"/>
              </a:rPr>
              <a:t>Покой обретут,</a:t>
            </a:r>
          </a:p>
          <a:p>
            <a:pPr algn="l">
              <a:lnSpc>
                <a:spcPct val="85000"/>
              </a:lnSpc>
            </a:pPr>
            <a:r>
              <a:rPr lang="ru-RU" sz="5200" b="1" dirty="0">
                <a:solidFill>
                  <a:srgbClr val="02243A"/>
                </a:solidFill>
                <a:latin typeface="Arial" charset="0"/>
                <a:ea typeface="Arial" charset="0"/>
                <a:cs typeface="Arial" charset="0"/>
              </a:rPr>
              <a:t>Где мир, тишина,</a:t>
            </a:r>
          </a:p>
          <a:p>
            <a:pPr algn="l">
              <a:lnSpc>
                <a:spcPct val="85000"/>
              </a:lnSpc>
            </a:pPr>
            <a:r>
              <a:rPr lang="ru-RU" sz="5200" b="1" dirty="0">
                <a:solidFill>
                  <a:srgbClr val="02243A"/>
                </a:solidFill>
                <a:latin typeface="Arial" charset="0"/>
                <a:ea typeface="Arial" charset="0"/>
                <a:cs typeface="Arial" charset="0"/>
              </a:rPr>
              <a:t>Блаженства страна, </a:t>
            </a:r>
          </a:p>
          <a:p>
            <a:pPr algn="l">
              <a:lnSpc>
                <a:spcPct val="85000"/>
              </a:lnSpc>
            </a:pPr>
            <a:r>
              <a:rPr lang="ru-RU" sz="5200" b="1" dirty="0">
                <a:solidFill>
                  <a:srgbClr val="02243A"/>
                </a:solidFill>
                <a:latin typeface="Arial" charset="0"/>
                <a:ea typeface="Arial" charset="0"/>
                <a:cs typeface="Arial" charset="0"/>
              </a:rPr>
              <a:t>Где тихий приют.</a:t>
            </a:r>
          </a:p>
          <a:p>
            <a:pPr algn="l">
              <a:lnSpc>
                <a:spcPct val="85000"/>
              </a:lnSpc>
            </a:pPr>
            <a:r>
              <a:rPr lang="ru-RU" sz="5200" b="1" dirty="0">
                <a:solidFill>
                  <a:srgbClr val="02243A"/>
                </a:solidFill>
                <a:latin typeface="Arial" charset="0"/>
                <a:ea typeface="Arial" charset="0"/>
                <a:cs typeface="Arial" charset="0"/>
              </a:rPr>
              <a:t> </a:t>
            </a:r>
          </a:p>
          <a:p>
            <a:pPr algn="l">
              <a:lnSpc>
                <a:spcPct val="85000"/>
              </a:lnSpc>
            </a:pPr>
            <a:r>
              <a:rPr lang="ru-RU" sz="5200" b="1" dirty="0">
                <a:solidFill>
                  <a:srgbClr val="02243A"/>
                </a:solidFill>
                <a:latin typeface="Arial" charset="0"/>
                <a:ea typeface="Arial" charset="0"/>
                <a:cs typeface="Arial" charset="0"/>
              </a:rPr>
              <a:t>Так с Богом друзья!</a:t>
            </a:r>
          </a:p>
          <a:p>
            <a:pPr algn="l">
              <a:lnSpc>
                <a:spcPct val="85000"/>
              </a:lnSpc>
            </a:pPr>
            <a:r>
              <a:rPr lang="ru-RU" sz="5200" b="1" dirty="0">
                <a:solidFill>
                  <a:srgbClr val="02243A"/>
                </a:solidFill>
                <a:latin typeface="Arial" charset="0"/>
                <a:ea typeface="Arial" charset="0"/>
                <a:cs typeface="Arial" charset="0"/>
              </a:rPr>
              <a:t>Ваш путь освятит </a:t>
            </a:r>
          </a:p>
          <a:p>
            <a:pPr algn="l">
              <a:lnSpc>
                <a:spcPct val="85000"/>
              </a:lnSpc>
            </a:pPr>
            <a:r>
              <a:rPr lang="ru-RU" sz="5200" b="1" dirty="0">
                <a:solidFill>
                  <a:srgbClr val="02243A"/>
                </a:solidFill>
                <a:latin typeface="Arial" charset="0"/>
                <a:ea typeface="Arial" charset="0"/>
                <a:cs typeface="Arial" charset="0"/>
              </a:rPr>
              <a:t>Звезда Вифлеема.</a:t>
            </a:r>
          </a:p>
          <a:p>
            <a:pPr algn="l">
              <a:lnSpc>
                <a:spcPct val="85000"/>
              </a:lnSpc>
            </a:pPr>
            <a:r>
              <a:rPr lang="ru-RU" sz="5200" b="1" dirty="0">
                <a:solidFill>
                  <a:srgbClr val="02243A"/>
                </a:solidFill>
                <a:latin typeface="Arial" charset="0"/>
                <a:ea typeface="Arial" charset="0"/>
                <a:cs typeface="Arial" charset="0"/>
              </a:rPr>
              <a:t>Смущаться нельзя, </a:t>
            </a:r>
            <a:br>
              <a:rPr lang="ru-RU" sz="5200" b="1" dirty="0">
                <a:solidFill>
                  <a:srgbClr val="02243A"/>
                </a:solidFill>
                <a:latin typeface="Arial" charset="0"/>
                <a:ea typeface="Arial" charset="0"/>
                <a:cs typeface="Arial" charset="0"/>
              </a:rPr>
            </a:br>
            <a:r>
              <a:rPr lang="ru-RU" sz="5200" b="1" dirty="0">
                <a:solidFill>
                  <a:srgbClr val="02243A"/>
                </a:solidFill>
                <a:latin typeface="Arial" charset="0"/>
                <a:ea typeface="Arial" charset="0"/>
                <a:cs typeface="Arial" charset="0"/>
              </a:rPr>
              <a:t>Лишь тот устоит,</a:t>
            </a:r>
          </a:p>
          <a:p>
            <a:pPr algn="l">
              <a:lnSpc>
                <a:spcPct val="85000"/>
              </a:lnSpc>
            </a:pPr>
            <a:r>
              <a:rPr lang="ru-RU" sz="5200" b="1" dirty="0">
                <a:solidFill>
                  <a:srgbClr val="02243A"/>
                </a:solidFill>
                <a:latin typeface="Arial" charset="0"/>
                <a:ea typeface="Arial" charset="0"/>
                <a:cs typeface="Arial" charset="0"/>
              </a:rPr>
              <a:t>Кто Господу верен.</a:t>
            </a:r>
          </a:p>
          <a:p>
            <a:pPr algn="l">
              <a:lnSpc>
                <a:spcPct val="85000"/>
              </a:lnSpc>
            </a:pPr>
            <a:r>
              <a:rPr lang="ru-RU" sz="5200" b="1" dirty="0">
                <a:solidFill>
                  <a:srgbClr val="02243A"/>
                </a:solidFill>
                <a:latin typeface="Arial" charset="0"/>
                <a:ea typeface="Arial" charset="0"/>
                <a:cs typeface="Arial" charset="0"/>
              </a:rPr>
              <a:t>Уж близок конец </a:t>
            </a:r>
          </a:p>
          <a:p>
            <a:pPr algn="l">
              <a:lnSpc>
                <a:spcPct val="85000"/>
              </a:lnSpc>
            </a:pPr>
            <a:r>
              <a:rPr lang="ru-RU" sz="5200" b="1" dirty="0">
                <a:solidFill>
                  <a:srgbClr val="02243A"/>
                </a:solidFill>
                <a:latin typeface="Arial" charset="0"/>
                <a:ea typeface="Arial" charset="0"/>
                <a:cs typeface="Arial" charset="0"/>
              </a:rPr>
              <a:t>Скитаньям земным,</a:t>
            </a:r>
          </a:p>
          <a:p>
            <a:pPr algn="l">
              <a:lnSpc>
                <a:spcPct val="85000"/>
              </a:lnSpc>
            </a:pPr>
            <a:r>
              <a:rPr lang="ru-RU" sz="5200" b="1" dirty="0">
                <a:solidFill>
                  <a:srgbClr val="02243A"/>
                </a:solidFill>
                <a:latin typeface="Arial" charset="0"/>
                <a:ea typeface="Arial" charset="0"/>
                <a:cs typeface="Arial" charset="0"/>
              </a:rPr>
              <a:t>Бог славный венец </a:t>
            </a:r>
          </a:p>
          <a:p>
            <a:pPr algn="l">
              <a:lnSpc>
                <a:spcPct val="85000"/>
              </a:lnSpc>
            </a:pPr>
            <a:r>
              <a:rPr lang="ru-RU" sz="5200" b="1" dirty="0">
                <a:solidFill>
                  <a:srgbClr val="02243A"/>
                </a:solidFill>
                <a:latin typeface="Arial" charset="0"/>
                <a:ea typeface="Arial" charset="0"/>
                <a:cs typeface="Arial" charset="0"/>
              </a:rPr>
              <a:t>Возложит своим,</a:t>
            </a:r>
          </a:p>
          <a:p>
            <a:pPr algn="l">
              <a:lnSpc>
                <a:spcPct val="85000"/>
              </a:lnSpc>
            </a:pPr>
            <a:r>
              <a:rPr lang="ru-RU" sz="5200" b="1" dirty="0">
                <a:solidFill>
                  <a:srgbClr val="02243A"/>
                </a:solidFill>
                <a:latin typeface="Arial" charset="0"/>
                <a:ea typeface="Arial" charset="0"/>
                <a:cs typeface="Arial" charset="0"/>
              </a:rPr>
              <a:t>Мы встретимся с Ним,</a:t>
            </a:r>
          </a:p>
          <a:p>
            <a:pPr algn="l">
              <a:lnSpc>
                <a:spcPct val="85000"/>
              </a:lnSpc>
            </a:pPr>
            <a:r>
              <a:rPr lang="ru-RU" sz="5200" b="1" dirty="0">
                <a:solidFill>
                  <a:srgbClr val="02243A"/>
                </a:solidFill>
                <a:latin typeface="Arial" charset="0"/>
                <a:ea typeface="Arial" charset="0"/>
                <a:cs typeface="Arial" charset="0"/>
              </a:rPr>
              <a:t>Хвалу воздадим </a:t>
            </a:r>
          </a:p>
          <a:p>
            <a:pPr algn="l">
              <a:lnSpc>
                <a:spcPct val="85000"/>
              </a:lnSpc>
            </a:pPr>
            <a:r>
              <a:rPr lang="ru-RU" sz="5200" b="1" dirty="0">
                <a:solidFill>
                  <a:srgbClr val="02243A"/>
                </a:solidFill>
                <a:latin typeface="Arial" charset="0"/>
                <a:ea typeface="Arial" charset="0"/>
                <a:cs typeface="Arial" charset="0"/>
              </a:rPr>
              <a:t>Пред троном святым.</a:t>
            </a:r>
          </a:p>
        </p:txBody>
      </p:sp>
    </p:spTree>
    <p:extLst>
      <p:ext uri="{BB962C8B-B14F-4D97-AF65-F5344CB8AC3E}">
        <p14:creationId xmlns:p14="http://schemas.microsoft.com/office/powerpoint/2010/main" val="1485949473"/>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0306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27437" y="22055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5100" b="1" dirty="0" smtClean="0">
                <a:solidFill>
                  <a:srgbClr val="02243A"/>
                </a:solidFill>
                <a:latin typeface="Arial" charset="0"/>
                <a:ea typeface="Arial" charset="0"/>
                <a:cs typeface="Arial" charset="0"/>
              </a:rPr>
              <a:t>Он </a:t>
            </a:r>
            <a:r>
              <a:rPr lang="ru-RU" sz="5100" b="1" dirty="0">
                <a:solidFill>
                  <a:srgbClr val="02243A"/>
                </a:solidFill>
                <a:latin typeface="Arial" charset="0"/>
                <a:ea typeface="Arial" charset="0"/>
                <a:cs typeface="Arial" charset="0"/>
              </a:rPr>
              <a:t>любит и ждёт, </a:t>
            </a:r>
          </a:p>
          <a:p>
            <a:pPr algn="l">
              <a:lnSpc>
                <a:spcPct val="85000"/>
              </a:lnSpc>
            </a:pPr>
            <a:r>
              <a:rPr lang="ru-RU" sz="5100" b="1" dirty="0">
                <a:solidFill>
                  <a:srgbClr val="02243A"/>
                </a:solidFill>
                <a:latin typeface="Arial" charset="0"/>
                <a:ea typeface="Arial" charset="0"/>
                <a:cs typeface="Arial" charset="0"/>
              </a:rPr>
              <a:t>К Себе вас зовёт,</a:t>
            </a:r>
          </a:p>
          <a:p>
            <a:pPr algn="l">
              <a:lnSpc>
                <a:spcPct val="85000"/>
              </a:lnSpc>
            </a:pPr>
            <a:r>
              <a:rPr lang="ru-RU" sz="5100" b="1" dirty="0">
                <a:solidFill>
                  <a:srgbClr val="02243A"/>
                </a:solidFill>
                <a:latin typeface="Arial" charset="0"/>
                <a:ea typeface="Arial" charset="0"/>
                <a:cs typeface="Arial" charset="0"/>
              </a:rPr>
              <a:t>В Нём радость и мир,</a:t>
            </a:r>
          </a:p>
          <a:p>
            <a:pPr algn="l">
              <a:lnSpc>
                <a:spcPct val="85000"/>
              </a:lnSpc>
            </a:pPr>
            <a:r>
              <a:rPr lang="ru-RU" sz="5100" b="1" dirty="0">
                <a:solidFill>
                  <a:srgbClr val="02243A"/>
                </a:solidFill>
                <a:latin typeface="Arial" charset="0"/>
                <a:ea typeface="Arial" charset="0"/>
                <a:cs typeface="Arial" charset="0"/>
              </a:rPr>
              <a:t>Покой от забот.</a:t>
            </a:r>
          </a:p>
          <a:p>
            <a:pPr algn="l">
              <a:lnSpc>
                <a:spcPct val="85000"/>
              </a:lnSpc>
            </a:pPr>
            <a:r>
              <a:rPr lang="ru-RU" sz="5100" b="1" dirty="0" smtClean="0">
                <a:solidFill>
                  <a:srgbClr val="02243A"/>
                </a:solidFill>
                <a:latin typeface="Arial" charset="0"/>
                <a:ea typeface="Arial" charset="0"/>
                <a:cs typeface="Arial" charset="0"/>
              </a:rPr>
              <a:t>	Усталое </a:t>
            </a:r>
            <a:r>
              <a:rPr lang="ru-RU" sz="5100" b="1" dirty="0">
                <a:solidFill>
                  <a:srgbClr val="02243A"/>
                </a:solidFill>
                <a:latin typeface="Arial" charset="0"/>
                <a:ea typeface="Arial" charset="0"/>
                <a:cs typeface="Arial" charset="0"/>
              </a:rPr>
              <a:t>сердце </a:t>
            </a:r>
          </a:p>
          <a:p>
            <a:pPr algn="l">
              <a:lnSpc>
                <a:spcPct val="85000"/>
              </a:lnSpc>
            </a:pPr>
            <a:r>
              <a:rPr lang="ru-RU" sz="5100" b="1" dirty="0" smtClean="0">
                <a:solidFill>
                  <a:srgbClr val="02243A"/>
                </a:solidFill>
                <a:latin typeface="Arial" charset="0"/>
                <a:ea typeface="Arial" charset="0"/>
                <a:cs typeface="Arial" charset="0"/>
              </a:rPr>
              <a:t>	Пристань </a:t>
            </a:r>
            <a:r>
              <a:rPr lang="ru-RU" sz="5100" b="1" dirty="0">
                <a:solidFill>
                  <a:srgbClr val="02243A"/>
                </a:solidFill>
                <a:latin typeface="Arial" charset="0"/>
                <a:ea typeface="Arial" charset="0"/>
                <a:cs typeface="Arial" charset="0"/>
              </a:rPr>
              <a:t>свою </a:t>
            </a:r>
          </a:p>
          <a:p>
            <a:pPr algn="l">
              <a:lnSpc>
                <a:spcPct val="85000"/>
              </a:lnSpc>
            </a:pPr>
            <a:r>
              <a:rPr lang="ru-RU" sz="5100" b="1" dirty="0" smtClean="0">
                <a:solidFill>
                  <a:srgbClr val="02243A"/>
                </a:solidFill>
                <a:latin typeface="Arial" charset="0"/>
                <a:ea typeface="Arial" charset="0"/>
                <a:cs typeface="Arial" charset="0"/>
              </a:rPr>
              <a:t>	У </a:t>
            </a:r>
            <a:r>
              <a:rPr lang="ru-RU" sz="5100" b="1" dirty="0">
                <a:solidFill>
                  <a:srgbClr val="02243A"/>
                </a:solidFill>
                <a:latin typeface="Arial" charset="0"/>
                <a:ea typeface="Arial" charset="0"/>
                <a:cs typeface="Arial" charset="0"/>
              </a:rPr>
              <a:t>Бога найдёт.</a:t>
            </a:r>
          </a:p>
          <a:p>
            <a:pPr algn="l">
              <a:lnSpc>
                <a:spcPct val="85000"/>
              </a:lnSpc>
            </a:pPr>
            <a:r>
              <a:rPr lang="ru-RU" sz="5100" b="1" dirty="0">
                <a:solidFill>
                  <a:srgbClr val="02243A"/>
                </a:solidFill>
                <a:latin typeface="Arial" charset="0"/>
                <a:ea typeface="Arial" charset="0"/>
                <a:cs typeface="Arial" charset="0"/>
              </a:rPr>
              <a:t> </a:t>
            </a:r>
          </a:p>
          <a:p>
            <a:pPr algn="l">
              <a:lnSpc>
                <a:spcPct val="85000"/>
              </a:lnSpc>
            </a:pPr>
            <a:r>
              <a:rPr lang="ru-RU" sz="5100" b="1" dirty="0">
                <a:solidFill>
                  <a:srgbClr val="02243A"/>
                </a:solidFill>
                <a:latin typeface="Arial" charset="0"/>
                <a:ea typeface="Arial" charset="0"/>
                <a:cs typeface="Arial" charset="0"/>
              </a:rPr>
              <a:t>Предайте сердца </a:t>
            </a:r>
          </a:p>
          <a:p>
            <a:pPr algn="l">
              <a:lnSpc>
                <a:spcPct val="85000"/>
              </a:lnSpc>
            </a:pPr>
            <a:r>
              <a:rPr lang="ru-RU" sz="5100" b="1" dirty="0">
                <a:solidFill>
                  <a:srgbClr val="02243A"/>
                </a:solidFill>
                <a:latin typeface="Arial" charset="0"/>
                <a:ea typeface="Arial" charset="0"/>
                <a:cs typeface="Arial" charset="0"/>
              </a:rPr>
              <a:t>И ваши дела</a:t>
            </a:r>
          </a:p>
          <a:p>
            <a:pPr algn="l">
              <a:lnSpc>
                <a:spcPct val="85000"/>
              </a:lnSpc>
            </a:pPr>
            <a:r>
              <a:rPr lang="ru-RU" sz="5100" b="1" dirty="0">
                <a:solidFill>
                  <a:srgbClr val="02243A"/>
                </a:solidFill>
                <a:latin typeface="Arial" charset="0"/>
                <a:ea typeface="Arial" charset="0"/>
                <a:cs typeface="Arial" charset="0"/>
              </a:rPr>
              <a:t>Навек в руки Божьи.</a:t>
            </a:r>
          </a:p>
          <a:p>
            <a:pPr algn="l">
              <a:lnSpc>
                <a:spcPct val="85000"/>
              </a:lnSpc>
            </a:pPr>
            <a:r>
              <a:rPr lang="ru-RU" sz="5100" b="1" dirty="0">
                <a:solidFill>
                  <a:srgbClr val="02243A"/>
                </a:solidFill>
                <a:latin typeface="Arial" charset="0"/>
                <a:ea typeface="Arial" charset="0"/>
                <a:cs typeface="Arial" charset="0"/>
              </a:rPr>
              <a:t>Найти благодать </a:t>
            </a:r>
          </a:p>
          <a:p>
            <a:pPr algn="l">
              <a:lnSpc>
                <a:spcPct val="85000"/>
              </a:lnSpc>
            </a:pPr>
            <a:r>
              <a:rPr lang="ru-RU" sz="5100" b="1" dirty="0">
                <a:solidFill>
                  <a:srgbClr val="02243A"/>
                </a:solidFill>
                <a:latin typeface="Arial" charset="0"/>
                <a:ea typeface="Arial" charset="0"/>
                <a:cs typeface="Arial" charset="0"/>
              </a:rPr>
              <a:t>У трона Христа</a:t>
            </a:r>
          </a:p>
          <a:p>
            <a:pPr algn="l">
              <a:lnSpc>
                <a:spcPct val="85000"/>
              </a:lnSpc>
            </a:pPr>
            <a:r>
              <a:rPr lang="ru-RU" sz="5100" b="1" dirty="0">
                <a:solidFill>
                  <a:srgbClr val="02243A"/>
                </a:solidFill>
                <a:latin typeface="Arial" charset="0"/>
                <a:ea typeface="Arial" charset="0"/>
                <a:cs typeface="Arial" charset="0"/>
              </a:rPr>
              <a:t>Сокровищ дороже.</a:t>
            </a:r>
          </a:p>
          <a:p>
            <a:pPr algn="l">
              <a:lnSpc>
                <a:spcPct val="85000"/>
              </a:lnSpc>
            </a:pPr>
            <a:r>
              <a:rPr lang="ru-RU" sz="5100" b="1" dirty="0">
                <a:solidFill>
                  <a:srgbClr val="02243A"/>
                </a:solidFill>
                <a:latin typeface="Arial" charset="0"/>
                <a:ea typeface="Arial" charset="0"/>
                <a:cs typeface="Arial" charset="0"/>
              </a:rPr>
              <a:t>Ведь Он умирал </a:t>
            </a:r>
          </a:p>
          <a:p>
            <a:pPr algn="l">
              <a:lnSpc>
                <a:spcPct val="85000"/>
              </a:lnSpc>
            </a:pPr>
            <a:r>
              <a:rPr lang="ru-RU" sz="5100" b="1" dirty="0">
                <a:solidFill>
                  <a:srgbClr val="02243A"/>
                </a:solidFill>
                <a:latin typeface="Arial" charset="0"/>
                <a:ea typeface="Arial" charset="0"/>
                <a:cs typeface="Arial" charset="0"/>
              </a:rPr>
              <a:t>И тяжко страдал,</a:t>
            </a:r>
          </a:p>
          <a:p>
            <a:pPr algn="l">
              <a:lnSpc>
                <a:spcPct val="85000"/>
              </a:lnSpc>
            </a:pPr>
            <a:r>
              <a:rPr lang="ru-RU" sz="5100" b="1" dirty="0">
                <a:solidFill>
                  <a:srgbClr val="02243A"/>
                </a:solidFill>
                <a:latin typeface="Arial" charset="0"/>
                <a:ea typeface="Arial" charset="0"/>
                <a:cs typeface="Arial" charset="0"/>
              </a:rPr>
              <a:t>Он думал о вас </a:t>
            </a:r>
          </a:p>
          <a:p>
            <a:pPr algn="l">
              <a:lnSpc>
                <a:spcPct val="85000"/>
              </a:lnSpc>
            </a:pPr>
            <a:r>
              <a:rPr lang="ru-RU" sz="5100" b="1" dirty="0">
                <a:solidFill>
                  <a:srgbClr val="02243A"/>
                </a:solidFill>
                <a:latin typeface="Arial" charset="0"/>
                <a:ea typeface="Arial" charset="0"/>
                <a:cs typeface="Arial" charset="0"/>
              </a:rPr>
              <a:t>И боль забывал.</a:t>
            </a:r>
          </a:p>
          <a:p>
            <a:pPr algn="l">
              <a:lnSpc>
                <a:spcPct val="85000"/>
              </a:lnSpc>
            </a:pPr>
            <a:r>
              <a:rPr lang="ru-RU" sz="5100" b="1" dirty="0">
                <a:solidFill>
                  <a:srgbClr val="02243A"/>
                </a:solidFill>
                <a:latin typeface="Arial" charset="0"/>
                <a:ea typeface="Arial" charset="0"/>
                <a:cs typeface="Arial" charset="0"/>
              </a:rPr>
              <a:t>Покайтесь пред Ним, </a:t>
            </a:r>
          </a:p>
          <a:p>
            <a:pPr algn="l">
              <a:lnSpc>
                <a:spcPct val="85000"/>
              </a:lnSpc>
            </a:pPr>
            <a:r>
              <a:rPr lang="ru-RU" sz="5100" b="1" dirty="0">
                <a:solidFill>
                  <a:srgbClr val="02243A"/>
                </a:solidFill>
                <a:latin typeface="Arial" charset="0"/>
                <a:ea typeface="Arial" charset="0"/>
                <a:cs typeface="Arial" charset="0"/>
              </a:rPr>
              <a:t>Он в мире Один </a:t>
            </a:r>
          </a:p>
          <a:p>
            <a:pPr algn="l">
              <a:lnSpc>
                <a:spcPct val="85000"/>
              </a:lnSpc>
            </a:pPr>
            <a:r>
              <a:rPr lang="ru-RU" sz="5100" b="1" dirty="0">
                <a:solidFill>
                  <a:srgbClr val="02243A"/>
                </a:solidFill>
                <a:latin typeface="Arial" charset="0"/>
                <a:ea typeface="Arial" charset="0"/>
                <a:cs typeface="Arial" charset="0"/>
              </a:rPr>
              <a:t>Вас долго искал.</a:t>
            </a:r>
          </a:p>
          <a:p>
            <a:pPr algn="l">
              <a:lnSpc>
                <a:spcPct val="85000"/>
              </a:lnSpc>
            </a:pPr>
            <a:r>
              <a:rPr lang="ru-RU" sz="5100" b="1" dirty="0">
                <a:solidFill>
                  <a:srgbClr val="02243A"/>
                </a:solidFill>
                <a:latin typeface="Arial" charset="0"/>
                <a:ea typeface="Arial" charset="0"/>
                <a:cs typeface="Arial" charset="0"/>
              </a:rPr>
              <a:t> </a:t>
            </a:r>
          </a:p>
          <a:p>
            <a:pPr algn="l">
              <a:lnSpc>
                <a:spcPct val="85000"/>
              </a:lnSpc>
            </a:pPr>
            <a:r>
              <a:rPr lang="ru-RU" sz="5100" b="1" dirty="0">
                <a:solidFill>
                  <a:srgbClr val="02243A"/>
                </a:solidFill>
                <a:latin typeface="Arial" charset="0"/>
                <a:ea typeface="Arial" charset="0"/>
                <a:cs typeface="Arial" charset="0"/>
              </a:rPr>
              <a:t>Не бойтесь страдать </a:t>
            </a:r>
          </a:p>
          <a:p>
            <a:pPr algn="l">
              <a:lnSpc>
                <a:spcPct val="85000"/>
              </a:lnSpc>
            </a:pPr>
            <a:r>
              <a:rPr lang="ru-RU" sz="5100" b="1" dirty="0">
                <a:solidFill>
                  <a:srgbClr val="02243A"/>
                </a:solidFill>
                <a:latin typeface="Arial" charset="0"/>
                <a:ea typeface="Arial" charset="0"/>
                <a:cs typeface="Arial" charset="0"/>
              </a:rPr>
              <a:t>За Имя Его,</a:t>
            </a:r>
          </a:p>
          <a:p>
            <a:pPr algn="l">
              <a:lnSpc>
                <a:spcPct val="85000"/>
              </a:lnSpc>
            </a:pPr>
            <a:r>
              <a:rPr lang="ru-RU" sz="5100" b="1" dirty="0">
                <a:solidFill>
                  <a:srgbClr val="02243A"/>
                </a:solidFill>
                <a:latin typeface="Arial" charset="0"/>
                <a:ea typeface="Arial" charset="0"/>
                <a:cs typeface="Arial" charset="0"/>
              </a:rPr>
              <a:t>Он даст вам награду.</a:t>
            </a:r>
          </a:p>
          <a:p>
            <a:pPr algn="l">
              <a:lnSpc>
                <a:spcPct val="85000"/>
              </a:lnSpc>
            </a:pPr>
            <a:r>
              <a:rPr lang="ru-RU" sz="5100" b="1" dirty="0">
                <a:solidFill>
                  <a:srgbClr val="02243A"/>
                </a:solidFill>
                <a:latin typeface="Arial" charset="0"/>
                <a:ea typeface="Arial" charset="0"/>
                <a:cs typeface="Arial" charset="0"/>
              </a:rPr>
              <a:t>Стремитесь прощать</a:t>
            </a:r>
          </a:p>
          <a:p>
            <a:pPr algn="l">
              <a:lnSpc>
                <a:spcPct val="85000"/>
              </a:lnSpc>
            </a:pPr>
            <a:r>
              <a:rPr lang="ru-RU" sz="5100" b="1" dirty="0">
                <a:solidFill>
                  <a:srgbClr val="02243A"/>
                </a:solidFill>
                <a:latin typeface="Arial" charset="0"/>
                <a:ea typeface="Arial" charset="0"/>
                <a:cs typeface="Arial" charset="0"/>
              </a:rPr>
              <a:t>Обиды и зло </a:t>
            </a:r>
          </a:p>
          <a:p>
            <a:pPr algn="l">
              <a:lnSpc>
                <a:spcPct val="85000"/>
              </a:lnSpc>
            </a:pPr>
            <a:r>
              <a:rPr lang="ru-RU" sz="5100" b="1" dirty="0">
                <a:solidFill>
                  <a:srgbClr val="02243A"/>
                </a:solidFill>
                <a:latin typeface="Arial" charset="0"/>
                <a:ea typeface="Arial" charset="0"/>
                <a:cs typeface="Arial" charset="0"/>
              </a:rPr>
              <a:t>Врагу или брату.</a:t>
            </a:r>
          </a:p>
          <a:p>
            <a:pPr algn="l">
              <a:lnSpc>
                <a:spcPct val="85000"/>
              </a:lnSpc>
            </a:pPr>
            <a:r>
              <a:rPr lang="ru-RU" sz="5100" b="1" dirty="0">
                <a:solidFill>
                  <a:srgbClr val="02243A"/>
                </a:solidFill>
                <a:latin typeface="Arial" charset="0"/>
                <a:ea typeface="Arial" charset="0"/>
                <a:cs typeface="Arial" charset="0"/>
              </a:rPr>
              <a:t>Смиренное сердце</a:t>
            </a:r>
          </a:p>
          <a:p>
            <a:pPr algn="l">
              <a:lnSpc>
                <a:spcPct val="85000"/>
              </a:lnSpc>
            </a:pPr>
            <a:r>
              <a:rPr lang="ru-RU" sz="5100" b="1" dirty="0">
                <a:solidFill>
                  <a:srgbClr val="02243A"/>
                </a:solidFill>
                <a:latin typeface="Arial" charset="0"/>
                <a:ea typeface="Arial" charset="0"/>
                <a:cs typeface="Arial" charset="0"/>
              </a:rPr>
              <a:t>И жаждущий дух</a:t>
            </a:r>
          </a:p>
          <a:p>
            <a:pPr algn="l">
              <a:lnSpc>
                <a:spcPct val="85000"/>
              </a:lnSpc>
            </a:pPr>
            <a:r>
              <a:rPr lang="ru-RU" sz="5100" b="1" dirty="0">
                <a:solidFill>
                  <a:srgbClr val="02243A"/>
                </a:solidFill>
                <a:latin typeface="Arial" charset="0"/>
                <a:ea typeface="Arial" charset="0"/>
                <a:cs typeface="Arial" charset="0"/>
              </a:rPr>
              <a:t>Наследуют землю,</a:t>
            </a:r>
          </a:p>
          <a:p>
            <a:pPr algn="l">
              <a:lnSpc>
                <a:spcPct val="85000"/>
              </a:lnSpc>
            </a:pPr>
            <a:r>
              <a:rPr lang="ru-RU" sz="5100" b="1" dirty="0">
                <a:solidFill>
                  <a:srgbClr val="02243A"/>
                </a:solidFill>
                <a:latin typeface="Arial" charset="0"/>
                <a:ea typeface="Arial" charset="0"/>
                <a:cs typeface="Arial" charset="0"/>
              </a:rPr>
              <a:t>Покой обретут,</a:t>
            </a:r>
          </a:p>
          <a:p>
            <a:pPr algn="l">
              <a:lnSpc>
                <a:spcPct val="85000"/>
              </a:lnSpc>
            </a:pPr>
            <a:r>
              <a:rPr lang="ru-RU" sz="5100" b="1" dirty="0">
                <a:solidFill>
                  <a:srgbClr val="02243A"/>
                </a:solidFill>
                <a:latin typeface="Arial" charset="0"/>
                <a:ea typeface="Arial" charset="0"/>
                <a:cs typeface="Arial" charset="0"/>
              </a:rPr>
              <a:t>Где мир, тишина,</a:t>
            </a:r>
          </a:p>
          <a:p>
            <a:pPr algn="l">
              <a:lnSpc>
                <a:spcPct val="85000"/>
              </a:lnSpc>
            </a:pPr>
            <a:r>
              <a:rPr lang="ru-RU" sz="5100" b="1" dirty="0">
                <a:solidFill>
                  <a:srgbClr val="02243A"/>
                </a:solidFill>
                <a:latin typeface="Arial" charset="0"/>
                <a:ea typeface="Arial" charset="0"/>
                <a:cs typeface="Arial" charset="0"/>
              </a:rPr>
              <a:t>Блаженства страна, </a:t>
            </a:r>
          </a:p>
          <a:p>
            <a:pPr algn="l">
              <a:lnSpc>
                <a:spcPct val="85000"/>
              </a:lnSpc>
            </a:pPr>
            <a:r>
              <a:rPr lang="ru-RU" sz="5100" b="1" dirty="0">
                <a:solidFill>
                  <a:srgbClr val="02243A"/>
                </a:solidFill>
                <a:latin typeface="Arial" charset="0"/>
                <a:ea typeface="Arial" charset="0"/>
                <a:cs typeface="Arial" charset="0"/>
              </a:rPr>
              <a:t>Где тихий приют.</a:t>
            </a:r>
          </a:p>
          <a:p>
            <a:pPr algn="l">
              <a:lnSpc>
                <a:spcPct val="85000"/>
              </a:lnSpc>
            </a:pPr>
            <a:r>
              <a:rPr lang="ru-RU" sz="5100" b="1" dirty="0">
                <a:solidFill>
                  <a:srgbClr val="02243A"/>
                </a:solidFill>
                <a:latin typeface="Arial" charset="0"/>
                <a:ea typeface="Arial" charset="0"/>
                <a:cs typeface="Arial" charset="0"/>
              </a:rPr>
              <a:t> </a:t>
            </a:r>
          </a:p>
          <a:p>
            <a:pPr algn="l">
              <a:lnSpc>
                <a:spcPct val="85000"/>
              </a:lnSpc>
            </a:pPr>
            <a:r>
              <a:rPr lang="ru-RU" sz="5100" b="1" dirty="0">
                <a:solidFill>
                  <a:srgbClr val="02243A"/>
                </a:solidFill>
                <a:latin typeface="Arial" charset="0"/>
                <a:ea typeface="Arial" charset="0"/>
                <a:cs typeface="Arial" charset="0"/>
              </a:rPr>
              <a:t>Так с Богом друзья!</a:t>
            </a:r>
          </a:p>
          <a:p>
            <a:pPr algn="l">
              <a:lnSpc>
                <a:spcPct val="85000"/>
              </a:lnSpc>
            </a:pPr>
            <a:r>
              <a:rPr lang="ru-RU" sz="5100" b="1" dirty="0">
                <a:solidFill>
                  <a:srgbClr val="02243A"/>
                </a:solidFill>
                <a:latin typeface="Arial" charset="0"/>
                <a:ea typeface="Arial" charset="0"/>
                <a:cs typeface="Arial" charset="0"/>
              </a:rPr>
              <a:t>Ваш путь освятит </a:t>
            </a:r>
          </a:p>
          <a:p>
            <a:pPr algn="l">
              <a:lnSpc>
                <a:spcPct val="85000"/>
              </a:lnSpc>
            </a:pPr>
            <a:r>
              <a:rPr lang="ru-RU" sz="5100" b="1" dirty="0">
                <a:solidFill>
                  <a:srgbClr val="02243A"/>
                </a:solidFill>
                <a:latin typeface="Arial" charset="0"/>
                <a:ea typeface="Arial" charset="0"/>
                <a:cs typeface="Arial" charset="0"/>
              </a:rPr>
              <a:t>Звезда Вифлеема.</a:t>
            </a:r>
          </a:p>
          <a:p>
            <a:pPr algn="l">
              <a:lnSpc>
                <a:spcPct val="85000"/>
              </a:lnSpc>
            </a:pPr>
            <a:r>
              <a:rPr lang="ru-RU" sz="5100" b="1" dirty="0">
                <a:solidFill>
                  <a:srgbClr val="02243A"/>
                </a:solidFill>
                <a:latin typeface="Arial" charset="0"/>
                <a:ea typeface="Arial" charset="0"/>
                <a:cs typeface="Arial" charset="0"/>
              </a:rPr>
              <a:t>Смущаться нельзя, </a:t>
            </a:r>
            <a:br>
              <a:rPr lang="ru-RU" sz="5100" b="1" dirty="0">
                <a:solidFill>
                  <a:srgbClr val="02243A"/>
                </a:solidFill>
                <a:latin typeface="Arial" charset="0"/>
                <a:ea typeface="Arial" charset="0"/>
                <a:cs typeface="Arial" charset="0"/>
              </a:rPr>
            </a:br>
            <a:r>
              <a:rPr lang="ru-RU" sz="5100" b="1" dirty="0">
                <a:solidFill>
                  <a:srgbClr val="02243A"/>
                </a:solidFill>
                <a:latin typeface="Arial" charset="0"/>
                <a:ea typeface="Arial" charset="0"/>
                <a:cs typeface="Arial" charset="0"/>
              </a:rPr>
              <a:t>Лишь тот устоит,</a:t>
            </a:r>
          </a:p>
          <a:p>
            <a:pPr algn="l">
              <a:lnSpc>
                <a:spcPct val="85000"/>
              </a:lnSpc>
            </a:pPr>
            <a:r>
              <a:rPr lang="ru-RU" sz="5100" b="1" dirty="0">
                <a:solidFill>
                  <a:srgbClr val="02243A"/>
                </a:solidFill>
                <a:latin typeface="Arial" charset="0"/>
                <a:ea typeface="Arial" charset="0"/>
                <a:cs typeface="Arial" charset="0"/>
              </a:rPr>
              <a:t>Кто Господу верен.</a:t>
            </a:r>
          </a:p>
          <a:p>
            <a:pPr algn="l">
              <a:lnSpc>
                <a:spcPct val="85000"/>
              </a:lnSpc>
            </a:pPr>
            <a:r>
              <a:rPr lang="ru-RU" sz="5100" b="1" dirty="0">
                <a:solidFill>
                  <a:srgbClr val="02243A"/>
                </a:solidFill>
                <a:latin typeface="Arial" charset="0"/>
                <a:ea typeface="Arial" charset="0"/>
                <a:cs typeface="Arial" charset="0"/>
              </a:rPr>
              <a:t>Уж близок конец </a:t>
            </a:r>
          </a:p>
          <a:p>
            <a:pPr algn="l">
              <a:lnSpc>
                <a:spcPct val="85000"/>
              </a:lnSpc>
            </a:pPr>
            <a:r>
              <a:rPr lang="ru-RU" sz="5100" b="1" dirty="0">
                <a:solidFill>
                  <a:srgbClr val="02243A"/>
                </a:solidFill>
                <a:latin typeface="Arial" charset="0"/>
                <a:ea typeface="Arial" charset="0"/>
                <a:cs typeface="Arial" charset="0"/>
              </a:rPr>
              <a:t>Скитаньям земным,</a:t>
            </a:r>
          </a:p>
          <a:p>
            <a:pPr algn="l">
              <a:lnSpc>
                <a:spcPct val="85000"/>
              </a:lnSpc>
            </a:pPr>
            <a:r>
              <a:rPr lang="ru-RU" sz="5100" b="1" dirty="0">
                <a:solidFill>
                  <a:srgbClr val="02243A"/>
                </a:solidFill>
                <a:latin typeface="Arial" charset="0"/>
                <a:ea typeface="Arial" charset="0"/>
                <a:cs typeface="Arial" charset="0"/>
              </a:rPr>
              <a:t>Бог славный венец </a:t>
            </a:r>
          </a:p>
          <a:p>
            <a:pPr algn="l">
              <a:lnSpc>
                <a:spcPct val="85000"/>
              </a:lnSpc>
            </a:pPr>
            <a:r>
              <a:rPr lang="ru-RU" sz="5100" b="1" dirty="0">
                <a:solidFill>
                  <a:srgbClr val="02243A"/>
                </a:solidFill>
                <a:latin typeface="Arial" charset="0"/>
                <a:ea typeface="Arial" charset="0"/>
                <a:cs typeface="Arial" charset="0"/>
              </a:rPr>
              <a:t>Возложит своим,</a:t>
            </a:r>
          </a:p>
          <a:p>
            <a:pPr algn="l">
              <a:lnSpc>
                <a:spcPct val="85000"/>
              </a:lnSpc>
            </a:pPr>
            <a:r>
              <a:rPr lang="ru-RU" sz="5100" b="1" dirty="0">
                <a:solidFill>
                  <a:srgbClr val="02243A"/>
                </a:solidFill>
                <a:latin typeface="Arial" charset="0"/>
                <a:ea typeface="Arial" charset="0"/>
                <a:cs typeface="Arial" charset="0"/>
              </a:rPr>
              <a:t>Мы встретимся с Ним,</a:t>
            </a:r>
          </a:p>
          <a:p>
            <a:pPr algn="l">
              <a:lnSpc>
                <a:spcPct val="85000"/>
              </a:lnSpc>
            </a:pPr>
            <a:r>
              <a:rPr lang="ru-RU" sz="5100" b="1" dirty="0">
                <a:solidFill>
                  <a:srgbClr val="02243A"/>
                </a:solidFill>
                <a:latin typeface="Arial" charset="0"/>
                <a:ea typeface="Arial" charset="0"/>
                <a:cs typeface="Arial" charset="0"/>
              </a:rPr>
              <a:t>Хвалу воздадим </a:t>
            </a:r>
          </a:p>
          <a:p>
            <a:pPr algn="l">
              <a:lnSpc>
                <a:spcPct val="85000"/>
              </a:lnSpc>
            </a:pPr>
            <a:r>
              <a:rPr lang="ru-RU" sz="5100" b="1" dirty="0">
                <a:solidFill>
                  <a:srgbClr val="02243A"/>
                </a:solidFill>
                <a:latin typeface="Arial" charset="0"/>
                <a:ea typeface="Arial" charset="0"/>
                <a:cs typeface="Arial" charset="0"/>
              </a:rPr>
              <a:t>Пред троном святым.</a:t>
            </a:r>
            <a:endParaRPr lang="ru-RU" sz="51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11083632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62000" y="171747"/>
            <a:ext cx="859154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5200" b="1" dirty="0" smtClean="0">
                <a:solidFill>
                  <a:srgbClr val="02243A"/>
                </a:solidFill>
                <a:latin typeface="Arial" charset="0"/>
                <a:ea typeface="Arial" charset="0"/>
                <a:cs typeface="Arial" charset="0"/>
              </a:rPr>
              <a:t>Предайте </a:t>
            </a:r>
            <a:r>
              <a:rPr lang="ru-RU" sz="5200" b="1" dirty="0">
                <a:solidFill>
                  <a:srgbClr val="02243A"/>
                </a:solidFill>
                <a:latin typeface="Arial" charset="0"/>
                <a:ea typeface="Arial" charset="0"/>
                <a:cs typeface="Arial" charset="0"/>
              </a:rPr>
              <a:t>сердца </a:t>
            </a:r>
          </a:p>
          <a:p>
            <a:pPr algn="l">
              <a:lnSpc>
                <a:spcPct val="85000"/>
              </a:lnSpc>
            </a:pPr>
            <a:r>
              <a:rPr lang="ru-RU" sz="5200" b="1" dirty="0">
                <a:solidFill>
                  <a:srgbClr val="02243A"/>
                </a:solidFill>
                <a:latin typeface="Arial" charset="0"/>
                <a:ea typeface="Arial" charset="0"/>
                <a:cs typeface="Arial" charset="0"/>
              </a:rPr>
              <a:t>И ваши дела</a:t>
            </a:r>
          </a:p>
          <a:p>
            <a:pPr algn="l">
              <a:lnSpc>
                <a:spcPct val="85000"/>
              </a:lnSpc>
            </a:pPr>
            <a:r>
              <a:rPr lang="ru-RU" sz="5200" b="1" dirty="0">
                <a:solidFill>
                  <a:srgbClr val="02243A"/>
                </a:solidFill>
                <a:latin typeface="Arial" charset="0"/>
                <a:ea typeface="Arial" charset="0"/>
                <a:cs typeface="Arial" charset="0"/>
              </a:rPr>
              <a:t>Навек в руки Божьи.</a:t>
            </a:r>
          </a:p>
          <a:p>
            <a:pPr algn="l">
              <a:lnSpc>
                <a:spcPct val="85000"/>
              </a:lnSpc>
            </a:pPr>
            <a:r>
              <a:rPr lang="ru-RU" sz="5200" b="1" dirty="0" smtClean="0">
                <a:solidFill>
                  <a:srgbClr val="02243A"/>
                </a:solidFill>
                <a:latin typeface="Arial" charset="0"/>
                <a:ea typeface="Arial" charset="0"/>
                <a:cs typeface="Arial" charset="0"/>
              </a:rPr>
              <a:t>	Найти </a:t>
            </a:r>
            <a:r>
              <a:rPr lang="ru-RU" sz="5200" b="1" dirty="0">
                <a:solidFill>
                  <a:srgbClr val="02243A"/>
                </a:solidFill>
                <a:latin typeface="Arial" charset="0"/>
                <a:ea typeface="Arial" charset="0"/>
                <a:cs typeface="Arial" charset="0"/>
              </a:rPr>
              <a:t>благодать </a:t>
            </a:r>
          </a:p>
          <a:p>
            <a:pPr algn="l">
              <a:lnSpc>
                <a:spcPct val="85000"/>
              </a:lnSpc>
            </a:pPr>
            <a:r>
              <a:rPr lang="ru-RU" sz="5200" b="1" dirty="0" smtClean="0">
                <a:solidFill>
                  <a:srgbClr val="02243A"/>
                </a:solidFill>
                <a:latin typeface="Arial" charset="0"/>
                <a:ea typeface="Arial" charset="0"/>
                <a:cs typeface="Arial" charset="0"/>
              </a:rPr>
              <a:t>	У </a:t>
            </a:r>
            <a:r>
              <a:rPr lang="ru-RU" sz="5200" b="1" dirty="0">
                <a:solidFill>
                  <a:srgbClr val="02243A"/>
                </a:solidFill>
                <a:latin typeface="Arial" charset="0"/>
                <a:ea typeface="Arial" charset="0"/>
                <a:cs typeface="Arial" charset="0"/>
              </a:rPr>
              <a:t>трона </a:t>
            </a:r>
            <a:r>
              <a:rPr lang="ru-RU" sz="5200" b="1" dirty="0" smtClean="0">
                <a:solidFill>
                  <a:srgbClr val="02243A"/>
                </a:solidFill>
                <a:latin typeface="Arial" charset="0"/>
                <a:ea typeface="Arial" charset="0"/>
                <a:cs typeface="Arial" charset="0"/>
              </a:rPr>
              <a:t>Христа –</a:t>
            </a:r>
            <a:endParaRPr lang="ru-RU" sz="5200" b="1" dirty="0">
              <a:solidFill>
                <a:srgbClr val="02243A"/>
              </a:solidFill>
              <a:latin typeface="Arial" charset="0"/>
              <a:ea typeface="Arial" charset="0"/>
              <a:cs typeface="Arial" charset="0"/>
            </a:endParaRPr>
          </a:p>
          <a:p>
            <a:pPr algn="l">
              <a:lnSpc>
                <a:spcPct val="85000"/>
              </a:lnSpc>
            </a:pPr>
            <a:r>
              <a:rPr lang="ru-RU" sz="5200" b="1" dirty="0" smtClean="0">
                <a:solidFill>
                  <a:srgbClr val="02243A"/>
                </a:solidFill>
                <a:latin typeface="Arial" charset="0"/>
                <a:ea typeface="Arial" charset="0"/>
                <a:cs typeface="Arial" charset="0"/>
              </a:rPr>
              <a:t>	Сокровищ дороже.</a:t>
            </a:r>
          </a:p>
        </p:txBody>
      </p:sp>
    </p:spTree>
    <p:extLst>
      <p:ext uri="{BB962C8B-B14F-4D97-AF65-F5344CB8AC3E}">
        <p14:creationId xmlns:p14="http://schemas.microsoft.com/office/powerpoint/2010/main" val="3964318353"/>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0306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27437" y="22055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5100" b="1" dirty="0" smtClean="0">
                <a:solidFill>
                  <a:srgbClr val="02243A"/>
                </a:solidFill>
                <a:latin typeface="Arial" charset="0"/>
                <a:ea typeface="Arial" charset="0"/>
                <a:cs typeface="Arial" charset="0"/>
              </a:rPr>
              <a:t>Ведь </a:t>
            </a:r>
            <a:r>
              <a:rPr lang="ru-RU" sz="5100" b="1" dirty="0">
                <a:solidFill>
                  <a:srgbClr val="02243A"/>
                </a:solidFill>
                <a:latin typeface="Arial" charset="0"/>
                <a:ea typeface="Arial" charset="0"/>
                <a:cs typeface="Arial" charset="0"/>
              </a:rPr>
              <a:t>Он умирал </a:t>
            </a:r>
          </a:p>
          <a:p>
            <a:pPr algn="l">
              <a:lnSpc>
                <a:spcPct val="85000"/>
              </a:lnSpc>
            </a:pPr>
            <a:r>
              <a:rPr lang="ru-RU" sz="5100" b="1" dirty="0">
                <a:solidFill>
                  <a:srgbClr val="02243A"/>
                </a:solidFill>
                <a:latin typeface="Arial" charset="0"/>
                <a:ea typeface="Arial" charset="0"/>
                <a:cs typeface="Arial" charset="0"/>
              </a:rPr>
              <a:t>И тяжко страдал,</a:t>
            </a:r>
          </a:p>
          <a:p>
            <a:pPr algn="l">
              <a:lnSpc>
                <a:spcPct val="85000"/>
              </a:lnSpc>
            </a:pPr>
            <a:r>
              <a:rPr lang="ru-RU" sz="5100" b="1" dirty="0">
                <a:solidFill>
                  <a:srgbClr val="02243A"/>
                </a:solidFill>
                <a:latin typeface="Arial" charset="0"/>
                <a:ea typeface="Arial" charset="0"/>
                <a:cs typeface="Arial" charset="0"/>
              </a:rPr>
              <a:t>Он думал о вас </a:t>
            </a:r>
          </a:p>
          <a:p>
            <a:pPr algn="l">
              <a:lnSpc>
                <a:spcPct val="85000"/>
              </a:lnSpc>
            </a:pPr>
            <a:r>
              <a:rPr lang="ru-RU" sz="5100" b="1" dirty="0">
                <a:solidFill>
                  <a:srgbClr val="02243A"/>
                </a:solidFill>
                <a:latin typeface="Arial" charset="0"/>
                <a:ea typeface="Arial" charset="0"/>
                <a:cs typeface="Arial" charset="0"/>
              </a:rPr>
              <a:t>И боль забывал.</a:t>
            </a:r>
          </a:p>
          <a:p>
            <a:pPr algn="l">
              <a:lnSpc>
                <a:spcPct val="85000"/>
              </a:lnSpc>
            </a:pPr>
            <a:r>
              <a:rPr lang="ru-RU" sz="5100" b="1" dirty="0">
                <a:solidFill>
                  <a:srgbClr val="02243A"/>
                </a:solidFill>
                <a:latin typeface="Arial" charset="0"/>
                <a:ea typeface="Arial" charset="0"/>
                <a:cs typeface="Arial" charset="0"/>
              </a:rPr>
              <a:t>Покайтесь пред Ним, </a:t>
            </a:r>
          </a:p>
          <a:p>
            <a:pPr algn="l">
              <a:lnSpc>
                <a:spcPct val="85000"/>
              </a:lnSpc>
            </a:pPr>
            <a:r>
              <a:rPr lang="ru-RU" sz="5100" b="1" dirty="0">
                <a:solidFill>
                  <a:srgbClr val="02243A"/>
                </a:solidFill>
                <a:latin typeface="Arial" charset="0"/>
                <a:ea typeface="Arial" charset="0"/>
                <a:cs typeface="Arial" charset="0"/>
              </a:rPr>
              <a:t>Он в мире Один </a:t>
            </a:r>
          </a:p>
          <a:p>
            <a:pPr algn="l">
              <a:lnSpc>
                <a:spcPct val="85000"/>
              </a:lnSpc>
            </a:pPr>
            <a:r>
              <a:rPr lang="ru-RU" sz="5100" b="1" dirty="0">
                <a:solidFill>
                  <a:srgbClr val="02243A"/>
                </a:solidFill>
                <a:latin typeface="Arial" charset="0"/>
                <a:ea typeface="Arial" charset="0"/>
                <a:cs typeface="Arial" charset="0"/>
              </a:rPr>
              <a:t>Вас долго искал.</a:t>
            </a:r>
          </a:p>
          <a:p>
            <a:pPr algn="l">
              <a:lnSpc>
                <a:spcPct val="85000"/>
              </a:lnSpc>
            </a:pPr>
            <a:r>
              <a:rPr lang="ru-RU" sz="5100" b="1" dirty="0">
                <a:solidFill>
                  <a:srgbClr val="02243A"/>
                </a:solidFill>
                <a:latin typeface="Arial" charset="0"/>
                <a:ea typeface="Arial" charset="0"/>
                <a:cs typeface="Arial" charset="0"/>
              </a:rPr>
              <a:t> </a:t>
            </a:r>
          </a:p>
          <a:p>
            <a:pPr algn="l">
              <a:lnSpc>
                <a:spcPct val="85000"/>
              </a:lnSpc>
            </a:pPr>
            <a:r>
              <a:rPr lang="ru-RU" sz="5100" b="1" dirty="0" smtClean="0">
                <a:solidFill>
                  <a:srgbClr val="02243A"/>
                </a:solidFill>
                <a:latin typeface="Arial" charset="0"/>
                <a:ea typeface="Arial" charset="0"/>
                <a:cs typeface="Arial" charset="0"/>
              </a:rPr>
              <a:t>м</a:t>
            </a:r>
            <a:r>
              <a:rPr lang="ru-RU" sz="5100" b="1" dirty="0">
                <a:solidFill>
                  <a:srgbClr val="02243A"/>
                </a:solidFill>
                <a:latin typeface="Arial" charset="0"/>
                <a:ea typeface="Arial" charset="0"/>
                <a:cs typeface="Arial" charset="0"/>
              </a:rPr>
              <a:t>.</a:t>
            </a:r>
            <a:endParaRPr lang="ru-RU" sz="51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01959503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62000" y="171747"/>
            <a:ext cx="859154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5200" b="1" dirty="0" smtClean="0">
                <a:solidFill>
                  <a:srgbClr val="02243A"/>
                </a:solidFill>
                <a:latin typeface="Arial" charset="0"/>
                <a:ea typeface="Arial" charset="0"/>
                <a:cs typeface="Arial" charset="0"/>
              </a:rPr>
              <a:t>Не </a:t>
            </a:r>
            <a:r>
              <a:rPr lang="ru-RU" sz="5200" b="1" dirty="0">
                <a:solidFill>
                  <a:srgbClr val="02243A"/>
                </a:solidFill>
                <a:latin typeface="Arial" charset="0"/>
                <a:ea typeface="Arial" charset="0"/>
                <a:cs typeface="Arial" charset="0"/>
              </a:rPr>
              <a:t>бойтесь страдать </a:t>
            </a:r>
          </a:p>
          <a:p>
            <a:pPr algn="l">
              <a:lnSpc>
                <a:spcPct val="85000"/>
              </a:lnSpc>
            </a:pPr>
            <a:r>
              <a:rPr lang="ru-RU" sz="5200" b="1" dirty="0">
                <a:solidFill>
                  <a:srgbClr val="02243A"/>
                </a:solidFill>
                <a:latin typeface="Arial" charset="0"/>
                <a:ea typeface="Arial" charset="0"/>
                <a:cs typeface="Arial" charset="0"/>
              </a:rPr>
              <a:t>За Имя Его,</a:t>
            </a:r>
          </a:p>
          <a:p>
            <a:pPr algn="l">
              <a:lnSpc>
                <a:spcPct val="85000"/>
              </a:lnSpc>
            </a:pPr>
            <a:r>
              <a:rPr lang="ru-RU" sz="5200" b="1" dirty="0">
                <a:solidFill>
                  <a:srgbClr val="02243A"/>
                </a:solidFill>
                <a:latin typeface="Arial" charset="0"/>
                <a:ea typeface="Arial" charset="0"/>
                <a:cs typeface="Arial" charset="0"/>
              </a:rPr>
              <a:t>Он даст вам награду.</a:t>
            </a:r>
          </a:p>
          <a:p>
            <a:pPr algn="l">
              <a:lnSpc>
                <a:spcPct val="85000"/>
              </a:lnSpc>
            </a:pPr>
            <a:r>
              <a:rPr lang="ru-RU" sz="5200" b="1" dirty="0" smtClean="0">
                <a:solidFill>
                  <a:srgbClr val="02243A"/>
                </a:solidFill>
                <a:latin typeface="Arial" charset="0"/>
                <a:ea typeface="Arial" charset="0"/>
                <a:cs typeface="Arial" charset="0"/>
              </a:rPr>
              <a:t>	Стремитесь </a:t>
            </a:r>
            <a:r>
              <a:rPr lang="ru-RU" sz="5200" b="1" dirty="0">
                <a:solidFill>
                  <a:srgbClr val="02243A"/>
                </a:solidFill>
                <a:latin typeface="Arial" charset="0"/>
                <a:ea typeface="Arial" charset="0"/>
                <a:cs typeface="Arial" charset="0"/>
              </a:rPr>
              <a:t>прощать</a:t>
            </a:r>
          </a:p>
          <a:p>
            <a:pPr algn="l">
              <a:lnSpc>
                <a:spcPct val="85000"/>
              </a:lnSpc>
            </a:pPr>
            <a:r>
              <a:rPr lang="ru-RU" sz="5200" b="1" dirty="0" smtClean="0">
                <a:solidFill>
                  <a:srgbClr val="02243A"/>
                </a:solidFill>
                <a:latin typeface="Arial" charset="0"/>
                <a:ea typeface="Arial" charset="0"/>
                <a:cs typeface="Arial" charset="0"/>
              </a:rPr>
              <a:t>	Обиды </a:t>
            </a:r>
            <a:r>
              <a:rPr lang="ru-RU" sz="5200" b="1" dirty="0">
                <a:solidFill>
                  <a:srgbClr val="02243A"/>
                </a:solidFill>
                <a:latin typeface="Arial" charset="0"/>
                <a:ea typeface="Arial" charset="0"/>
                <a:cs typeface="Arial" charset="0"/>
              </a:rPr>
              <a:t>и зло </a:t>
            </a:r>
          </a:p>
          <a:p>
            <a:pPr algn="l">
              <a:lnSpc>
                <a:spcPct val="85000"/>
              </a:lnSpc>
            </a:pPr>
            <a:r>
              <a:rPr lang="ru-RU" sz="5200" b="1" dirty="0" smtClean="0">
                <a:solidFill>
                  <a:srgbClr val="02243A"/>
                </a:solidFill>
                <a:latin typeface="Arial" charset="0"/>
                <a:ea typeface="Arial" charset="0"/>
                <a:cs typeface="Arial" charset="0"/>
              </a:rPr>
              <a:t>	Врагу </a:t>
            </a:r>
            <a:r>
              <a:rPr lang="ru-RU" sz="5200" b="1" dirty="0">
                <a:solidFill>
                  <a:srgbClr val="02243A"/>
                </a:solidFill>
                <a:latin typeface="Arial" charset="0"/>
                <a:ea typeface="Arial" charset="0"/>
                <a:cs typeface="Arial" charset="0"/>
              </a:rPr>
              <a:t>или брату</a:t>
            </a:r>
            <a:r>
              <a:rPr lang="ru-RU" sz="5200" b="1" dirty="0" smtClean="0">
                <a:solidFill>
                  <a:srgbClr val="02243A"/>
                </a:solidFill>
                <a:latin typeface="Arial" charset="0"/>
                <a:ea typeface="Arial" charset="0"/>
                <a:cs typeface="Arial" charset="0"/>
              </a:rPr>
              <a:t>.</a:t>
            </a:r>
            <a:endParaRPr lang="ru-RU" sz="5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314705230"/>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0306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27437" y="22055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5100" b="1" dirty="0" smtClean="0">
                <a:solidFill>
                  <a:srgbClr val="02243A"/>
                </a:solidFill>
                <a:latin typeface="Arial" charset="0"/>
                <a:ea typeface="Arial" charset="0"/>
                <a:cs typeface="Arial" charset="0"/>
              </a:rPr>
              <a:t>Смиренное </a:t>
            </a:r>
            <a:r>
              <a:rPr lang="ru-RU" sz="5100" b="1" dirty="0">
                <a:solidFill>
                  <a:srgbClr val="02243A"/>
                </a:solidFill>
                <a:latin typeface="Arial" charset="0"/>
                <a:ea typeface="Arial" charset="0"/>
                <a:cs typeface="Arial" charset="0"/>
              </a:rPr>
              <a:t>сердце</a:t>
            </a:r>
          </a:p>
          <a:p>
            <a:pPr algn="l">
              <a:lnSpc>
                <a:spcPct val="85000"/>
              </a:lnSpc>
            </a:pPr>
            <a:r>
              <a:rPr lang="ru-RU" sz="5100" b="1" dirty="0" smtClean="0">
                <a:solidFill>
                  <a:srgbClr val="02243A"/>
                </a:solidFill>
                <a:latin typeface="Arial" charset="0"/>
                <a:ea typeface="Arial" charset="0"/>
                <a:cs typeface="Arial" charset="0"/>
              </a:rPr>
              <a:t>	И </a:t>
            </a:r>
            <a:r>
              <a:rPr lang="ru-RU" sz="5100" b="1" dirty="0">
                <a:solidFill>
                  <a:srgbClr val="02243A"/>
                </a:solidFill>
                <a:latin typeface="Arial" charset="0"/>
                <a:ea typeface="Arial" charset="0"/>
                <a:cs typeface="Arial" charset="0"/>
              </a:rPr>
              <a:t>жаждущий дух</a:t>
            </a:r>
          </a:p>
          <a:p>
            <a:pPr algn="l">
              <a:lnSpc>
                <a:spcPct val="85000"/>
              </a:lnSpc>
            </a:pPr>
            <a:r>
              <a:rPr lang="ru-RU" sz="5100" b="1" dirty="0">
                <a:solidFill>
                  <a:srgbClr val="02243A"/>
                </a:solidFill>
                <a:latin typeface="Arial" charset="0"/>
                <a:ea typeface="Arial" charset="0"/>
                <a:cs typeface="Arial" charset="0"/>
              </a:rPr>
              <a:t>Наследуют землю,</a:t>
            </a:r>
          </a:p>
          <a:p>
            <a:pPr algn="l">
              <a:lnSpc>
                <a:spcPct val="85000"/>
              </a:lnSpc>
            </a:pPr>
            <a:r>
              <a:rPr lang="ru-RU" sz="5100" b="1" dirty="0" smtClean="0">
                <a:solidFill>
                  <a:srgbClr val="02243A"/>
                </a:solidFill>
                <a:latin typeface="Arial" charset="0"/>
                <a:ea typeface="Arial" charset="0"/>
                <a:cs typeface="Arial" charset="0"/>
              </a:rPr>
              <a:t>	Покой </a:t>
            </a:r>
            <a:r>
              <a:rPr lang="ru-RU" sz="5100" b="1" dirty="0">
                <a:solidFill>
                  <a:srgbClr val="02243A"/>
                </a:solidFill>
                <a:latin typeface="Arial" charset="0"/>
                <a:ea typeface="Arial" charset="0"/>
                <a:cs typeface="Arial" charset="0"/>
              </a:rPr>
              <a:t>обретут,</a:t>
            </a:r>
          </a:p>
          <a:p>
            <a:pPr algn="l">
              <a:lnSpc>
                <a:spcPct val="85000"/>
              </a:lnSpc>
            </a:pPr>
            <a:r>
              <a:rPr lang="ru-RU" sz="5100" b="1" dirty="0">
                <a:solidFill>
                  <a:srgbClr val="02243A"/>
                </a:solidFill>
                <a:latin typeface="Arial" charset="0"/>
                <a:ea typeface="Arial" charset="0"/>
                <a:cs typeface="Arial" charset="0"/>
              </a:rPr>
              <a:t>Где мир, тишина,</a:t>
            </a:r>
          </a:p>
          <a:p>
            <a:pPr algn="l">
              <a:lnSpc>
                <a:spcPct val="85000"/>
              </a:lnSpc>
            </a:pPr>
            <a:r>
              <a:rPr lang="ru-RU" sz="5100" b="1" dirty="0" smtClean="0">
                <a:solidFill>
                  <a:srgbClr val="02243A"/>
                </a:solidFill>
                <a:latin typeface="Arial" charset="0"/>
                <a:ea typeface="Arial" charset="0"/>
                <a:cs typeface="Arial" charset="0"/>
              </a:rPr>
              <a:t>	Блаженства </a:t>
            </a:r>
            <a:r>
              <a:rPr lang="ru-RU" sz="5100" b="1" dirty="0">
                <a:solidFill>
                  <a:srgbClr val="02243A"/>
                </a:solidFill>
                <a:latin typeface="Arial" charset="0"/>
                <a:ea typeface="Arial" charset="0"/>
                <a:cs typeface="Arial" charset="0"/>
              </a:rPr>
              <a:t>страна, </a:t>
            </a:r>
          </a:p>
          <a:p>
            <a:pPr algn="l">
              <a:lnSpc>
                <a:spcPct val="85000"/>
              </a:lnSpc>
            </a:pPr>
            <a:r>
              <a:rPr lang="ru-RU" sz="5100" b="1" dirty="0">
                <a:solidFill>
                  <a:srgbClr val="02243A"/>
                </a:solidFill>
                <a:latin typeface="Arial" charset="0"/>
                <a:ea typeface="Arial" charset="0"/>
                <a:cs typeface="Arial" charset="0"/>
              </a:rPr>
              <a:t>Где тихий приют</a:t>
            </a:r>
            <a:r>
              <a:rPr lang="ru-RU" sz="5100" b="1" dirty="0" smtClean="0">
                <a:solidFill>
                  <a:srgbClr val="02243A"/>
                </a:solidFill>
                <a:latin typeface="Arial" charset="0"/>
                <a:ea typeface="Arial" charset="0"/>
                <a:cs typeface="Arial" charset="0"/>
              </a:rPr>
              <a:t>.</a:t>
            </a:r>
            <a:endParaRPr lang="ru-RU" sz="51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373874741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62000" y="171747"/>
            <a:ext cx="8591549"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5200" b="1" dirty="0" smtClean="0">
                <a:solidFill>
                  <a:srgbClr val="02243A"/>
                </a:solidFill>
                <a:latin typeface="Arial" charset="0"/>
                <a:ea typeface="Arial" charset="0"/>
                <a:cs typeface="Arial" charset="0"/>
              </a:rPr>
              <a:t>Так </a:t>
            </a:r>
            <a:r>
              <a:rPr lang="ru-RU" sz="5200" b="1" dirty="0">
                <a:solidFill>
                  <a:srgbClr val="02243A"/>
                </a:solidFill>
                <a:latin typeface="Arial" charset="0"/>
                <a:ea typeface="Arial" charset="0"/>
                <a:cs typeface="Arial" charset="0"/>
              </a:rPr>
              <a:t>с Богом друзья!</a:t>
            </a:r>
          </a:p>
          <a:p>
            <a:pPr algn="l">
              <a:lnSpc>
                <a:spcPct val="85000"/>
              </a:lnSpc>
            </a:pPr>
            <a:r>
              <a:rPr lang="ru-RU" sz="5200" b="1" dirty="0">
                <a:solidFill>
                  <a:srgbClr val="02243A"/>
                </a:solidFill>
                <a:latin typeface="Arial" charset="0"/>
                <a:ea typeface="Arial" charset="0"/>
                <a:cs typeface="Arial" charset="0"/>
              </a:rPr>
              <a:t>Ваш путь освятит </a:t>
            </a:r>
          </a:p>
          <a:p>
            <a:pPr algn="l">
              <a:lnSpc>
                <a:spcPct val="85000"/>
              </a:lnSpc>
            </a:pPr>
            <a:r>
              <a:rPr lang="ru-RU" sz="5200" b="1" dirty="0">
                <a:solidFill>
                  <a:srgbClr val="02243A"/>
                </a:solidFill>
                <a:latin typeface="Arial" charset="0"/>
                <a:ea typeface="Arial" charset="0"/>
                <a:cs typeface="Arial" charset="0"/>
              </a:rPr>
              <a:t>Звезда Вифлеема.</a:t>
            </a:r>
          </a:p>
          <a:p>
            <a:pPr algn="l">
              <a:lnSpc>
                <a:spcPct val="85000"/>
              </a:lnSpc>
            </a:pPr>
            <a:r>
              <a:rPr lang="ru-RU" sz="5200" b="1" dirty="0" smtClean="0">
                <a:solidFill>
                  <a:srgbClr val="02243A"/>
                </a:solidFill>
                <a:latin typeface="Arial" charset="0"/>
                <a:ea typeface="Arial" charset="0"/>
                <a:cs typeface="Arial" charset="0"/>
              </a:rPr>
              <a:t>	Смущаться </a:t>
            </a:r>
            <a:r>
              <a:rPr lang="ru-RU" sz="5200" b="1" dirty="0">
                <a:solidFill>
                  <a:srgbClr val="02243A"/>
                </a:solidFill>
                <a:latin typeface="Arial" charset="0"/>
                <a:ea typeface="Arial" charset="0"/>
                <a:cs typeface="Arial" charset="0"/>
              </a:rPr>
              <a:t>нельзя, </a:t>
            </a:r>
            <a:br>
              <a:rPr lang="ru-RU" sz="5200" b="1" dirty="0">
                <a:solidFill>
                  <a:srgbClr val="02243A"/>
                </a:solidFill>
                <a:latin typeface="Arial" charset="0"/>
                <a:ea typeface="Arial" charset="0"/>
                <a:cs typeface="Arial" charset="0"/>
              </a:rPr>
            </a:br>
            <a:r>
              <a:rPr lang="ru-RU" sz="5200" b="1" dirty="0" smtClean="0">
                <a:solidFill>
                  <a:srgbClr val="02243A"/>
                </a:solidFill>
                <a:latin typeface="Arial" charset="0"/>
                <a:ea typeface="Arial" charset="0"/>
                <a:cs typeface="Arial" charset="0"/>
              </a:rPr>
              <a:t>	Лишь </a:t>
            </a:r>
            <a:r>
              <a:rPr lang="ru-RU" sz="5200" b="1" dirty="0">
                <a:solidFill>
                  <a:srgbClr val="02243A"/>
                </a:solidFill>
                <a:latin typeface="Arial" charset="0"/>
                <a:ea typeface="Arial" charset="0"/>
                <a:cs typeface="Arial" charset="0"/>
              </a:rPr>
              <a:t>тот устоит,</a:t>
            </a:r>
          </a:p>
          <a:p>
            <a:pPr algn="l">
              <a:lnSpc>
                <a:spcPct val="85000"/>
              </a:lnSpc>
            </a:pPr>
            <a:r>
              <a:rPr lang="ru-RU" sz="5200" b="1" dirty="0" smtClean="0">
                <a:solidFill>
                  <a:srgbClr val="02243A"/>
                </a:solidFill>
                <a:latin typeface="Arial" charset="0"/>
                <a:ea typeface="Arial" charset="0"/>
                <a:cs typeface="Arial" charset="0"/>
              </a:rPr>
              <a:t>	Кто </a:t>
            </a:r>
            <a:r>
              <a:rPr lang="ru-RU" sz="5200" b="1" dirty="0">
                <a:solidFill>
                  <a:srgbClr val="02243A"/>
                </a:solidFill>
                <a:latin typeface="Arial" charset="0"/>
                <a:ea typeface="Arial" charset="0"/>
                <a:cs typeface="Arial" charset="0"/>
              </a:rPr>
              <a:t>Господу верен</a:t>
            </a:r>
            <a:r>
              <a:rPr lang="ru-RU" sz="5200" b="1" dirty="0" smtClean="0">
                <a:solidFill>
                  <a:srgbClr val="02243A"/>
                </a:solidFill>
                <a:latin typeface="Arial" charset="0"/>
                <a:ea typeface="Arial" charset="0"/>
                <a:cs typeface="Arial" charset="0"/>
              </a:rPr>
              <a:t>.</a:t>
            </a:r>
            <a:endParaRPr lang="ru-RU" sz="52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900692429"/>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60306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241687" y="220555"/>
            <a:ext cx="7502263" cy="44533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85000"/>
              </a:lnSpc>
            </a:pPr>
            <a:r>
              <a:rPr lang="ru-RU" sz="5100" b="1" dirty="0" smtClean="0">
                <a:solidFill>
                  <a:srgbClr val="02243A"/>
                </a:solidFill>
                <a:latin typeface="Arial" charset="0"/>
                <a:ea typeface="Arial" charset="0"/>
                <a:cs typeface="Arial" charset="0"/>
              </a:rPr>
              <a:t>	Уж </a:t>
            </a:r>
            <a:r>
              <a:rPr lang="ru-RU" sz="5100" b="1" dirty="0">
                <a:solidFill>
                  <a:srgbClr val="02243A"/>
                </a:solidFill>
                <a:latin typeface="Arial" charset="0"/>
                <a:ea typeface="Arial" charset="0"/>
                <a:cs typeface="Arial" charset="0"/>
              </a:rPr>
              <a:t>близок конец </a:t>
            </a:r>
          </a:p>
          <a:p>
            <a:pPr algn="l">
              <a:lnSpc>
                <a:spcPct val="85000"/>
              </a:lnSpc>
            </a:pPr>
            <a:r>
              <a:rPr lang="ru-RU" sz="5100" b="1" dirty="0" smtClean="0">
                <a:solidFill>
                  <a:srgbClr val="02243A"/>
                </a:solidFill>
                <a:latin typeface="Arial" charset="0"/>
                <a:ea typeface="Arial" charset="0"/>
                <a:cs typeface="Arial" charset="0"/>
              </a:rPr>
              <a:t>	Скитаньям </a:t>
            </a:r>
            <a:r>
              <a:rPr lang="ru-RU" sz="5100" b="1" dirty="0">
                <a:solidFill>
                  <a:srgbClr val="02243A"/>
                </a:solidFill>
                <a:latin typeface="Arial" charset="0"/>
                <a:ea typeface="Arial" charset="0"/>
                <a:cs typeface="Arial" charset="0"/>
              </a:rPr>
              <a:t>земным,</a:t>
            </a:r>
          </a:p>
          <a:p>
            <a:pPr algn="l">
              <a:lnSpc>
                <a:spcPct val="85000"/>
              </a:lnSpc>
            </a:pPr>
            <a:r>
              <a:rPr lang="ru-RU" sz="5100" b="1" dirty="0" smtClean="0">
                <a:solidFill>
                  <a:srgbClr val="02243A"/>
                </a:solidFill>
                <a:latin typeface="Arial" charset="0"/>
                <a:ea typeface="Arial" charset="0"/>
                <a:cs typeface="Arial" charset="0"/>
              </a:rPr>
              <a:t>	Бог </a:t>
            </a:r>
            <a:r>
              <a:rPr lang="ru-RU" sz="5100" b="1" dirty="0">
                <a:solidFill>
                  <a:srgbClr val="02243A"/>
                </a:solidFill>
                <a:latin typeface="Arial" charset="0"/>
                <a:ea typeface="Arial" charset="0"/>
                <a:cs typeface="Arial" charset="0"/>
              </a:rPr>
              <a:t>славный венец </a:t>
            </a:r>
          </a:p>
          <a:p>
            <a:pPr algn="l">
              <a:lnSpc>
                <a:spcPct val="85000"/>
              </a:lnSpc>
            </a:pPr>
            <a:r>
              <a:rPr lang="ru-RU" sz="5100" b="1" dirty="0">
                <a:solidFill>
                  <a:srgbClr val="02243A"/>
                </a:solidFill>
                <a:latin typeface="Arial" charset="0"/>
                <a:ea typeface="Arial" charset="0"/>
                <a:cs typeface="Arial" charset="0"/>
              </a:rPr>
              <a:t>Возложит своим,</a:t>
            </a:r>
          </a:p>
          <a:p>
            <a:pPr algn="l">
              <a:lnSpc>
                <a:spcPct val="85000"/>
              </a:lnSpc>
            </a:pPr>
            <a:r>
              <a:rPr lang="ru-RU" sz="5100" b="1" dirty="0">
                <a:solidFill>
                  <a:srgbClr val="02243A"/>
                </a:solidFill>
                <a:latin typeface="Arial" charset="0"/>
                <a:ea typeface="Arial" charset="0"/>
                <a:cs typeface="Arial" charset="0"/>
              </a:rPr>
              <a:t>Мы встретимся с Ним,</a:t>
            </a:r>
          </a:p>
          <a:p>
            <a:pPr algn="l">
              <a:lnSpc>
                <a:spcPct val="85000"/>
              </a:lnSpc>
            </a:pPr>
            <a:r>
              <a:rPr lang="ru-RU" sz="5100" b="1" dirty="0">
                <a:solidFill>
                  <a:srgbClr val="02243A"/>
                </a:solidFill>
                <a:latin typeface="Arial" charset="0"/>
                <a:ea typeface="Arial" charset="0"/>
                <a:cs typeface="Arial" charset="0"/>
              </a:rPr>
              <a:t>Хвалу воздадим </a:t>
            </a:r>
          </a:p>
          <a:p>
            <a:pPr algn="l">
              <a:lnSpc>
                <a:spcPct val="85000"/>
              </a:lnSpc>
            </a:pPr>
            <a:r>
              <a:rPr lang="ru-RU" sz="5100" b="1" dirty="0">
                <a:solidFill>
                  <a:srgbClr val="02243A"/>
                </a:solidFill>
                <a:latin typeface="Arial" charset="0"/>
                <a:ea typeface="Arial" charset="0"/>
                <a:cs typeface="Arial" charset="0"/>
              </a:rPr>
              <a:t>Пред троном святым.</a:t>
            </a:r>
            <a:endParaRPr lang="ru-RU" sz="51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746903195"/>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1383</TotalTime>
  <Words>483</Words>
  <Application>Microsoft Office PowerPoint</Application>
  <PresentationFormat>Экран (16:9)</PresentationFormat>
  <Paragraphs>137</Paragraphs>
  <Slides>9</Slides>
  <Notes>9</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9</vt:i4>
      </vt:variant>
    </vt:vector>
  </HeadingPairs>
  <TitlesOfParts>
    <vt:vector size="19"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Julia Lisovaya</cp:lastModifiedBy>
  <cp:revision>153</cp:revision>
  <dcterms:modified xsi:type="dcterms:W3CDTF">2022-09-11T12:49:02Z</dcterms:modified>
</cp:coreProperties>
</file>